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/>
    <p:restoredTop sz="89371"/>
  </p:normalViewPr>
  <p:slideViewPr>
    <p:cSldViewPr snapToGrid="0" snapToObjects="1">
      <p:cViewPr varScale="1">
        <p:scale>
          <a:sx n="79" d="100"/>
          <a:sy n="79" d="100"/>
        </p:scale>
        <p:origin x="615" y="39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코스모 아이앤디라는 회사를 벤치마킹하여, MES 시스템을 구축하고자 선정한 주제입니다.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 코드는 테이블의 데이터를 가져와 평균을 구하는 함수입니다.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 함수는 전달인자를 하나 받는데요</a:t>
            </a:r>
          </a:p>
          <a:p>
            <a:pPr>
              <a:defRPr/>
            </a:pPr>
            <a:r>
              <a:rPr lang="ko-KR" altLang="en-US"/>
              <a:t>(다음슬라이드)</a:t>
            </a:r>
          </a:p>
          <a:p>
            <a:pPr>
              <a:defRPr/>
            </a:pPr>
            <a:r>
              <a:rPr lang="ko-KR" altLang="en-US"/>
              <a:t>이 전달인자는 table이라는 변수에 선택자로 들어가게 됩니다.</a:t>
            </a:r>
          </a:p>
          <a:p>
            <a:pPr>
              <a:defRPr/>
            </a:pPr>
            <a:r>
              <a:rPr lang="ko-KR" altLang="en-US"/>
              <a:t>그리고 그 밑에 전달인자로 받아온 table에 있는 tbody의 첫번째로 td라는 태그를 가져와 저장하는 변수입니다.</a:t>
            </a:r>
          </a:p>
          <a:p>
            <a:pPr>
              <a:defRPr/>
            </a:pPr>
            <a:r>
              <a:rPr lang="ko-KR" altLang="en-US"/>
              <a:t>또 sum과 count라는 변수는 td의 데이터를 저장하기 위해 미리 만들어놓은 변수입니다.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(다음슬라이드)</a:t>
            </a:r>
          </a:p>
          <a:p>
            <a:pPr>
              <a:defRPr/>
            </a:pPr>
            <a:r>
              <a:rPr lang="ko-KR" altLang="en-US"/>
              <a:t>이제 반복문을 돌려서 td의 데이터를 한번에 저장하는데요. 그 데이터를 가져올때 사용 되는 변수로 value라는 이름을 주고, parsefloat이라는 함수를 이용하여, 가져온 데이터가 소수점이여도 가져 올수 있게 했고, 이 뒤에있는 replace함수는 데이터가 %라는 글자를 가지고 있으면 지우게 했습니다.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그래서 반복문 마지막으로 sum이라는 변수에 전부 더해주고, 더해준 횟수만큼 count라는 변수가 증가하여 결과적으로 리턴할때 sum 나누기 count를 리턴 하였습니다.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(다음슬라이드)</a:t>
            </a:r>
          </a:p>
          <a:p>
            <a:pPr>
              <a:defRPr/>
            </a:pPr>
            <a:r>
              <a:rPr lang="ko-KR" altLang="en-US"/>
              <a:t>그래서 이 함수를 사용할때는, 전달인자로 아이디를 전달해 결과를 받아서 innerText로 결과값을 적어주는 역할을 하게 되어</a:t>
            </a:r>
          </a:p>
          <a:p>
            <a:pPr>
              <a:defRPr/>
            </a:pPr>
            <a:r>
              <a:rPr lang="ko-KR" altLang="en-US"/>
              <a:t>(다음슬라이드)</a:t>
            </a:r>
          </a:p>
          <a:p>
            <a:pPr>
              <a:defRPr/>
            </a:pPr>
            <a:r>
              <a:rPr lang="ko-KR" altLang="en-US"/>
              <a:t>html에 표시되게 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로그인 스크립트에 </a:t>
            </a:r>
            <a:r>
              <a:rPr lang="en-US" altLang="ko-KR"/>
              <a:t>id</a:t>
            </a:r>
            <a:r>
              <a:rPr lang="ko-KR" altLang="en-US"/>
              <a:t>와 패스워드를 할당하고 </a:t>
            </a:r>
            <a:r>
              <a:rPr lang="en-US" altLang="ko-KR"/>
              <a:t>profileid</a:t>
            </a:r>
            <a:r>
              <a:rPr lang="ko-KR" altLang="en-US"/>
              <a:t>는 로그인 시 프로필을 띄우는 역할 </a:t>
            </a:r>
            <a:r>
              <a:rPr lang="en-US" altLang="ko-KR"/>
              <a:t>range_grant</a:t>
            </a:r>
            <a:r>
              <a:rPr lang="ko-KR" altLang="en-US"/>
              <a:t>는 관리자와 생산자를 구분하는 역할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수정은 따로 창을 만들지 않고 프롬프트 창을 활용하여 제작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BK5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8026398" cy="6486525"/>
          </a:xfrm>
          <a:prstGeom prst="rect">
            <a:avLst/>
          </a:prstGeom>
        </p:spPr>
      </p:pic>
      <p:sp>
        <p:nvSpPr>
          <p:cNvPr id="8" name="자유형: 도형 7"/>
          <p:cNvSpPr/>
          <p:nvPr/>
        </p:nvSpPr>
        <p:spPr>
          <a:xfrm>
            <a:off x="4233" y="0"/>
            <a:ext cx="9867899" cy="5840413"/>
          </a:xfrm>
          <a:custGeom>
            <a:avLst/>
            <a:gdLst/>
            <a:ahLst/>
            <a:cxnLst>
              <a:cxn ang="0">
                <a:pos x="0" y="3310"/>
              </a:cxn>
              <a:cxn ang="0">
                <a:pos x="90" y="3351"/>
              </a:cxn>
              <a:cxn ang="0">
                <a:pos x="355" y="3460"/>
              </a:cxn>
              <a:cxn ang="0">
                <a:pos x="530" y="3516"/>
              </a:cxn>
              <a:cxn ang="0">
                <a:pos x="799" y="3584"/>
              </a:cxn>
              <a:cxn ang="0">
                <a:pos x="1066" y="3630"/>
              </a:cxn>
              <a:cxn ang="0">
                <a:pos x="1332" y="3661"/>
              </a:cxn>
              <a:cxn ang="0">
                <a:pos x="1591" y="3675"/>
              </a:cxn>
              <a:cxn ang="0">
                <a:pos x="1760" y="3679"/>
              </a:cxn>
              <a:cxn ang="0">
                <a:pos x="2054" y="3670"/>
              </a:cxn>
              <a:cxn ang="0">
                <a:pos x="2453" y="3637"/>
              </a:cxn>
              <a:cxn ang="0">
                <a:pos x="2784" y="3590"/>
              </a:cxn>
              <a:cxn ang="0">
                <a:pos x="3032" y="3543"/>
              </a:cxn>
              <a:cxn ang="0">
                <a:pos x="3204" y="3503"/>
              </a:cxn>
              <a:cxn ang="0">
                <a:pos x="3154" y="3521"/>
              </a:cxn>
              <a:cxn ang="0">
                <a:pos x="3357" y="3449"/>
              </a:cxn>
              <a:cxn ang="0">
                <a:pos x="3590" y="3349"/>
              </a:cxn>
              <a:cxn ang="0">
                <a:pos x="3522" y="3384"/>
              </a:cxn>
              <a:cxn ang="0">
                <a:pos x="3652" y="3328"/>
              </a:cxn>
              <a:cxn ang="0">
                <a:pos x="3892" y="3212"/>
              </a:cxn>
              <a:cxn ang="0">
                <a:pos x="4196" y="3040"/>
              </a:cxn>
              <a:cxn ang="0">
                <a:pos x="4429" y="2888"/>
              </a:cxn>
              <a:cxn ang="0">
                <a:pos x="4585" y="2772"/>
              </a:cxn>
              <a:cxn ang="0">
                <a:pos x="4662" y="2707"/>
              </a:cxn>
              <a:cxn ang="0">
                <a:pos x="4244" y="2899"/>
              </a:cxn>
              <a:cxn ang="0">
                <a:pos x="3861" y="3039"/>
              </a:cxn>
              <a:cxn ang="0">
                <a:pos x="3511" y="3135"/>
              </a:cxn>
              <a:cxn ang="0">
                <a:pos x="3194" y="3193"/>
              </a:cxn>
              <a:cxn ang="0">
                <a:pos x="2911" y="3215"/>
              </a:cxn>
              <a:cxn ang="0">
                <a:pos x="2749" y="3217"/>
              </a:cxn>
              <a:cxn ang="0">
                <a:pos x="2541" y="3201"/>
              </a:cxn>
              <a:cxn ang="0">
                <a:pos x="2358" y="3170"/>
              </a:cxn>
              <a:cxn ang="0">
                <a:pos x="2197" y="3129"/>
              </a:cxn>
              <a:cxn ang="0">
                <a:pos x="2057" y="3080"/>
              </a:cxn>
              <a:cxn ang="0">
                <a:pos x="1942" y="3027"/>
              </a:cxn>
              <a:cxn ang="0">
                <a:pos x="1818" y="2957"/>
              </a:cxn>
              <a:cxn ang="0">
                <a:pos x="1702" y="2871"/>
              </a:cxn>
              <a:cxn ang="0">
                <a:pos x="1665" y="2836"/>
              </a:cxn>
              <a:cxn ang="0">
                <a:pos x="1521" y="2706"/>
              </a:cxn>
              <a:cxn ang="0">
                <a:pos x="1389" y="2564"/>
              </a:cxn>
              <a:cxn ang="0">
                <a:pos x="1271" y="2412"/>
              </a:cxn>
              <a:cxn ang="0">
                <a:pos x="1168" y="2249"/>
              </a:cxn>
              <a:cxn ang="0">
                <a:pos x="1077" y="2082"/>
              </a:cxn>
              <a:cxn ang="0">
                <a:pos x="996" y="1908"/>
              </a:cxn>
              <a:cxn ang="0">
                <a:pos x="926" y="1732"/>
              </a:cxn>
              <a:cxn ang="0">
                <a:pos x="866" y="1555"/>
              </a:cxn>
              <a:cxn ang="0">
                <a:pos x="773" y="1204"/>
              </a:cxn>
              <a:cxn ang="0">
                <a:pos x="712" y="871"/>
              </a:cxn>
              <a:cxn ang="0">
                <a:pos x="673" y="571"/>
              </a:cxn>
              <a:cxn ang="0">
                <a:pos x="656" y="320"/>
              </a:cxn>
              <a:cxn ang="0">
                <a:pos x="649" y="23"/>
              </a:cxn>
            </a:cxnLst>
            <a:rect l="0" t="0" r="r" b="b"/>
            <a:pathLst>
              <a:path w="4662" h="3679">
                <a:moveTo>
                  <a:pt x="649" y="0"/>
                </a:moveTo>
                <a:lnTo>
                  <a:pt x="0" y="0"/>
                </a:lnTo>
                <a:lnTo>
                  <a:pt x="0" y="3310"/>
                </a:lnTo>
                <a:lnTo>
                  <a:pt x="0" y="3310"/>
                </a:lnTo>
                <a:lnTo>
                  <a:pt x="0" y="3310"/>
                </a:lnTo>
                <a:lnTo>
                  <a:pt x="90" y="3351"/>
                </a:lnTo>
                <a:lnTo>
                  <a:pt x="178" y="3389"/>
                </a:lnTo>
                <a:lnTo>
                  <a:pt x="266" y="3426"/>
                </a:lnTo>
                <a:lnTo>
                  <a:pt x="355" y="3460"/>
                </a:lnTo>
                <a:lnTo>
                  <a:pt x="355" y="3460"/>
                </a:lnTo>
                <a:lnTo>
                  <a:pt x="442" y="3490"/>
                </a:lnTo>
                <a:lnTo>
                  <a:pt x="530" y="3516"/>
                </a:lnTo>
                <a:lnTo>
                  <a:pt x="620" y="3542"/>
                </a:lnTo>
                <a:lnTo>
                  <a:pt x="709" y="3564"/>
                </a:lnTo>
                <a:lnTo>
                  <a:pt x="799" y="3584"/>
                </a:lnTo>
                <a:lnTo>
                  <a:pt x="887" y="3601"/>
                </a:lnTo>
                <a:lnTo>
                  <a:pt x="977" y="3617"/>
                </a:lnTo>
                <a:lnTo>
                  <a:pt x="1066" y="3630"/>
                </a:lnTo>
                <a:lnTo>
                  <a:pt x="1156" y="3643"/>
                </a:lnTo>
                <a:lnTo>
                  <a:pt x="1244" y="3653"/>
                </a:lnTo>
                <a:lnTo>
                  <a:pt x="1332" y="3661"/>
                </a:lnTo>
                <a:lnTo>
                  <a:pt x="1419" y="3667"/>
                </a:lnTo>
                <a:lnTo>
                  <a:pt x="1506" y="3672"/>
                </a:lnTo>
                <a:lnTo>
                  <a:pt x="1591" y="3675"/>
                </a:lnTo>
                <a:lnTo>
                  <a:pt x="1676" y="3677"/>
                </a:lnTo>
                <a:lnTo>
                  <a:pt x="1760" y="3679"/>
                </a:lnTo>
                <a:lnTo>
                  <a:pt x="1760" y="3679"/>
                </a:lnTo>
                <a:lnTo>
                  <a:pt x="1836" y="3677"/>
                </a:lnTo>
                <a:lnTo>
                  <a:pt x="1910" y="3675"/>
                </a:lnTo>
                <a:lnTo>
                  <a:pt x="2054" y="3670"/>
                </a:lnTo>
                <a:lnTo>
                  <a:pt x="2193" y="3662"/>
                </a:lnTo>
                <a:lnTo>
                  <a:pt x="2326" y="3651"/>
                </a:lnTo>
                <a:lnTo>
                  <a:pt x="2453" y="3637"/>
                </a:lnTo>
                <a:lnTo>
                  <a:pt x="2572" y="3622"/>
                </a:lnTo>
                <a:lnTo>
                  <a:pt x="2683" y="3606"/>
                </a:lnTo>
                <a:lnTo>
                  <a:pt x="2784" y="3590"/>
                </a:lnTo>
                <a:lnTo>
                  <a:pt x="2877" y="3574"/>
                </a:lnTo>
                <a:lnTo>
                  <a:pt x="2959" y="3558"/>
                </a:lnTo>
                <a:lnTo>
                  <a:pt x="3032" y="3543"/>
                </a:lnTo>
                <a:lnTo>
                  <a:pt x="3093" y="3531"/>
                </a:lnTo>
                <a:lnTo>
                  <a:pt x="3175" y="3510"/>
                </a:lnTo>
                <a:lnTo>
                  <a:pt x="3204" y="3503"/>
                </a:lnTo>
                <a:lnTo>
                  <a:pt x="3204" y="3503"/>
                </a:lnTo>
                <a:lnTo>
                  <a:pt x="3154" y="3521"/>
                </a:lnTo>
                <a:lnTo>
                  <a:pt x="3154" y="3521"/>
                </a:lnTo>
                <a:lnTo>
                  <a:pt x="3279" y="3479"/>
                </a:lnTo>
                <a:lnTo>
                  <a:pt x="3279" y="3479"/>
                </a:lnTo>
                <a:lnTo>
                  <a:pt x="3357" y="3449"/>
                </a:lnTo>
                <a:lnTo>
                  <a:pt x="3434" y="3416"/>
                </a:lnTo>
                <a:lnTo>
                  <a:pt x="3511" y="3383"/>
                </a:lnTo>
                <a:lnTo>
                  <a:pt x="3590" y="3349"/>
                </a:lnTo>
                <a:lnTo>
                  <a:pt x="3590" y="3349"/>
                </a:lnTo>
                <a:lnTo>
                  <a:pt x="3574" y="3359"/>
                </a:lnTo>
                <a:lnTo>
                  <a:pt x="3522" y="3384"/>
                </a:lnTo>
                <a:lnTo>
                  <a:pt x="3522" y="3384"/>
                </a:lnTo>
                <a:lnTo>
                  <a:pt x="3588" y="3357"/>
                </a:lnTo>
                <a:lnTo>
                  <a:pt x="3652" y="3328"/>
                </a:lnTo>
                <a:lnTo>
                  <a:pt x="3715" y="3299"/>
                </a:lnTo>
                <a:lnTo>
                  <a:pt x="3776" y="3270"/>
                </a:lnTo>
                <a:lnTo>
                  <a:pt x="3892" y="3212"/>
                </a:lnTo>
                <a:lnTo>
                  <a:pt x="4001" y="3153"/>
                </a:lnTo>
                <a:lnTo>
                  <a:pt x="4103" y="3095"/>
                </a:lnTo>
                <a:lnTo>
                  <a:pt x="4196" y="3040"/>
                </a:lnTo>
                <a:lnTo>
                  <a:pt x="4281" y="2986"/>
                </a:lnTo>
                <a:lnTo>
                  <a:pt x="4360" y="2934"/>
                </a:lnTo>
                <a:lnTo>
                  <a:pt x="4429" y="2888"/>
                </a:lnTo>
                <a:lnTo>
                  <a:pt x="4488" y="2842"/>
                </a:lnTo>
                <a:lnTo>
                  <a:pt x="4541" y="2804"/>
                </a:lnTo>
                <a:lnTo>
                  <a:pt x="4585" y="2772"/>
                </a:lnTo>
                <a:lnTo>
                  <a:pt x="4643" y="2725"/>
                </a:lnTo>
                <a:lnTo>
                  <a:pt x="4662" y="2707"/>
                </a:lnTo>
                <a:lnTo>
                  <a:pt x="4662" y="2707"/>
                </a:lnTo>
                <a:lnTo>
                  <a:pt x="4519" y="2777"/>
                </a:lnTo>
                <a:lnTo>
                  <a:pt x="4379" y="2841"/>
                </a:lnTo>
                <a:lnTo>
                  <a:pt x="4244" y="2899"/>
                </a:lnTo>
                <a:lnTo>
                  <a:pt x="4112" y="2950"/>
                </a:lnTo>
                <a:lnTo>
                  <a:pt x="3985" y="2997"/>
                </a:lnTo>
                <a:lnTo>
                  <a:pt x="3861" y="3039"/>
                </a:lnTo>
                <a:lnTo>
                  <a:pt x="3741" y="3076"/>
                </a:lnTo>
                <a:lnTo>
                  <a:pt x="3625" y="3108"/>
                </a:lnTo>
                <a:lnTo>
                  <a:pt x="3511" y="3135"/>
                </a:lnTo>
                <a:lnTo>
                  <a:pt x="3402" y="3158"/>
                </a:lnTo>
                <a:lnTo>
                  <a:pt x="3297" y="3177"/>
                </a:lnTo>
                <a:lnTo>
                  <a:pt x="3194" y="3193"/>
                </a:lnTo>
                <a:lnTo>
                  <a:pt x="3096" y="3204"/>
                </a:lnTo>
                <a:lnTo>
                  <a:pt x="3001" y="3212"/>
                </a:lnTo>
                <a:lnTo>
                  <a:pt x="2911" y="3215"/>
                </a:lnTo>
                <a:lnTo>
                  <a:pt x="2823" y="3217"/>
                </a:lnTo>
                <a:lnTo>
                  <a:pt x="2823" y="3217"/>
                </a:lnTo>
                <a:lnTo>
                  <a:pt x="2749" y="3217"/>
                </a:lnTo>
                <a:lnTo>
                  <a:pt x="2676" y="3214"/>
                </a:lnTo>
                <a:lnTo>
                  <a:pt x="2607" y="3209"/>
                </a:lnTo>
                <a:lnTo>
                  <a:pt x="2541" y="3201"/>
                </a:lnTo>
                <a:lnTo>
                  <a:pt x="2477" y="3193"/>
                </a:lnTo>
                <a:lnTo>
                  <a:pt x="2416" y="3182"/>
                </a:lnTo>
                <a:lnTo>
                  <a:pt x="2358" y="3170"/>
                </a:lnTo>
                <a:lnTo>
                  <a:pt x="2302" y="3158"/>
                </a:lnTo>
                <a:lnTo>
                  <a:pt x="2247" y="3145"/>
                </a:lnTo>
                <a:lnTo>
                  <a:pt x="2197" y="3129"/>
                </a:lnTo>
                <a:lnTo>
                  <a:pt x="2148" y="3114"/>
                </a:lnTo>
                <a:lnTo>
                  <a:pt x="2103" y="3097"/>
                </a:lnTo>
                <a:lnTo>
                  <a:pt x="2057" y="3080"/>
                </a:lnTo>
                <a:lnTo>
                  <a:pt x="2017" y="3063"/>
                </a:lnTo>
                <a:lnTo>
                  <a:pt x="1977" y="3045"/>
                </a:lnTo>
                <a:lnTo>
                  <a:pt x="1942" y="3027"/>
                </a:lnTo>
                <a:lnTo>
                  <a:pt x="1906" y="3010"/>
                </a:lnTo>
                <a:lnTo>
                  <a:pt x="1876" y="2992"/>
                </a:lnTo>
                <a:lnTo>
                  <a:pt x="1818" y="2957"/>
                </a:lnTo>
                <a:lnTo>
                  <a:pt x="1771" y="2924"/>
                </a:lnTo>
                <a:lnTo>
                  <a:pt x="1733" y="2896"/>
                </a:lnTo>
                <a:lnTo>
                  <a:pt x="1702" y="2871"/>
                </a:lnTo>
                <a:lnTo>
                  <a:pt x="1681" y="2852"/>
                </a:lnTo>
                <a:lnTo>
                  <a:pt x="1665" y="2836"/>
                </a:lnTo>
                <a:lnTo>
                  <a:pt x="1665" y="2836"/>
                </a:lnTo>
                <a:lnTo>
                  <a:pt x="1615" y="2794"/>
                </a:lnTo>
                <a:lnTo>
                  <a:pt x="1567" y="2751"/>
                </a:lnTo>
                <a:lnTo>
                  <a:pt x="1521" y="2706"/>
                </a:lnTo>
                <a:lnTo>
                  <a:pt x="1475" y="2661"/>
                </a:lnTo>
                <a:lnTo>
                  <a:pt x="1430" y="2613"/>
                </a:lnTo>
                <a:lnTo>
                  <a:pt x="1389" y="2564"/>
                </a:lnTo>
                <a:lnTo>
                  <a:pt x="1348" y="2515"/>
                </a:lnTo>
                <a:lnTo>
                  <a:pt x="1310" y="2463"/>
                </a:lnTo>
                <a:lnTo>
                  <a:pt x="1271" y="2412"/>
                </a:lnTo>
                <a:lnTo>
                  <a:pt x="1236" y="2359"/>
                </a:lnTo>
                <a:lnTo>
                  <a:pt x="1201" y="2304"/>
                </a:lnTo>
                <a:lnTo>
                  <a:pt x="1168" y="2249"/>
                </a:lnTo>
                <a:lnTo>
                  <a:pt x="1136" y="2195"/>
                </a:lnTo>
                <a:lnTo>
                  <a:pt x="1106" y="2138"/>
                </a:lnTo>
                <a:lnTo>
                  <a:pt x="1077" y="2082"/>
                </a:lnTo>
                <a:lnTo>
                  <a:pt x="1048" y="2024"/>
                </a:lnTo>
                <a:lnTo>
                  <a:pt x="1021" y="1966"/>
                </a:lnTo>
                <a:lnTo>
                  <a:pt x="996" y="1908"/>
                </a:lnTo>
                <a:lnTo>
                  <a:pt x="971" y="1849"/>
                </a:lnTo>
                <a:lnTo>
                  <a:pt x="948" y="1791"/>
                </a:lnTo>
                <a:lnTo>
                  <a:pt x="926" y="1732"/>
                </a:lnTo>
                <a:lnTo>
                  <a:pt x="905" y="1672"/>
                </a:lnTo>
                <a:lnTo>
                  <a:pt x="885" y="1614"/>
                </a:lnTo>
                <a:lnTo>
                  <a:pt x="866" y="1555"/>
                </a:lnTo>
                <a:lnTo>
                  <a:pt x="831" y="1436"/>
                </a:lnTo>
                <a:lnTo>
                  <a:pt x="800" y="1320"/>
                </a:lnTo>
                <a:lnTo>
                  <a:pt x="773" y="1204"/>
                </a:lnTo>
                <a:lnTo>
                  <a:pt x="750" y="1090"/>
                </a:lnTo>
                <a:lnTo>
                  <a:pt x="730" y="979"/>
                </a:lnTo>
                <a:lnTo>
                  <a:pt x="712" y="871"/>
                </a:lnTo>
                <a:lnTo>
                  <a:pt x="696" y="767"/>
                </a:lnTo>
                <a:lnTo>
                  <a:pt x="684" y="667"/>
                </a:lnTo>
                <a:lnTo>
                  <a:pt x="673" y="571"/>
                </a:lnTo>
                <a:lnTo>
                  <a:pt x="665" y="482"/>
                </a:lnTo>
                <a:lnTo>
                  <a:pt x="660" y="397"/>
                </a:lnTo>
                <a:lnTo>
                  <a:pt x="656" y="320"/>
                </a:lnTo>
                <a:lnTo>
                  <a:pt x="649" y="186"/>
                </a:lnTo>
                <a:lnTo>
                  <a:pt x="648" y="85"/>
                </a:lnTo>
                <a:lnTo>
                  <a:pt x="649" y="23"/>
                </a:lnTo>
                <a:lnTo>
                  <a:pt x="649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9" name="그룹 8"/>
          <p:cNvGrpSpPr/>
          <p:nvPr/>
        </p:nvGrpSpPr>
        <p:grpSpPr>
          <a:xfrm>
            <a:off x="4233" y="-12700"/>
            <a:ext cx="9867899" cy="5853113"/>
            <a:chOff x="3175" y="-12700"/>
            <a:chExt cx="7400925" cy="5853113"/>
          </a:xfrm>
        </p:grpSpPr>
        <p:sp>
          <p:nvSpPr>
            <p:cNvPr id="10" name="자유형: 도형 9"/>
            <p:cNvSpPr/>
            <p:nvPr/>
          </p:nvSpPr>
          <p:spPr>
            <a:xfrm>
              <a:off x="3175" y="0"/>
              <a:ext cx="7400925" cy="5840413"/>
            </a:xfrm>
            <a:custGeom>
              <a:avLst/>
              <a:gdLst/>
              <a:ahLst/>
              <a:cxnLst>
                <a:cxn ang="0">
                  <a:pos x="0" y="3310"/>
                </a:cxn>
                <a:cxn ang="0">
                  <a:pos x="90" y="3351"/>
                </a:cxn>
                <a:cxn ang="0">
                  <a:pos x="355" y="3460"/>
                </a:cxn>
                <a:cxn ang="0">
                  <a:pos x="530" y="3516"/>
                </a:cxn>
                <a:cxn ang="0">
                  <a:pos x="799" y="3584"/>
                </a:cxn>
                <a:cxn ang="0">
                  <a:pos x="1066" y="3630"/>
                </a:cxn>
                <a:cxn ang="0">
                  <a:pos x="1332" y="3661"/>
                </a:cxn>
                <a:cxn ang="0">
                  <a:pos x="1591" y="3675"/>
                </a:cxn>
                <a:cxn ang="0">
                  <a:pos x="1760" y="3679"/>
                </a:cxn>
                <a:cxn ang="0">
                  <a:pos x="2054" y="3670"/>
                </a:cxn>
                <a:cxn ang="0">
                  <a:pos x="2453" y="3637"/>
                </a:cxn>
                <a:cxn ang="0">
                  <a:pos x="2784" y="3590"/>
                </a:cxn>
                <a:cxn ang="0">
                  <a:pos x="3032" y="3543"/>
                </a:cxn>
                <a:cxn ang="0">
                  <a:pos x="3204" y="3503"/>
                </a:cxn>
                <a:cxn ang="0">
                  <a:pos x="3154" y="3521"/>
                </a:cxn>
                <a:cxn ang="0">
                  <a:pos x="3357" y="3449"/>
                </a:cxn>
                <a:cxn ang="0">
                  <a:pos x="3590" y="3349"/>
                </a:cxn>
                <a:cxn ang="0">
                  <a:pos x="3522" y="3384"/>
                </a:cxn>
                <a:cxn ang="0">
                  <a:pos x="3652" y="3328"/>
                </a:cxn>
                <a:cxn ang="0">
                  <a:pos x="3892" y="3212"/>
                </a:cxn>
                <a:cxn ang="0">
                  <a:pos x="4196" y="3040"/>
                </a:cxn>
                <a:cxn ang="0">
                  <a:pos x="4429" y="2888"/>
                </a:cxn>
                <a:cxn ang="0">
                  <a:pos x="4585" y="2772"/>
                </a:cxn>
                <a:cxn ang="0">
                  <a:pos x="4662" y="2707"/>
                </a:cxn>
                <a:cxn ang="0">
                  <a:pos x="4244" y="2899"/>
                </a:cxn>
                <a:cxn ang="0">
                  <a:pos x="3861" y="3039"/>
                </a:cxn>
                <a:cxn ang="0">
                  <a:pos x="3511" y="3135"/>
                </a:cxn>
                <a:cxn ang="0">
                  <a:pos x="3194" y="3193"/>
                </a:cxn>
                <a:cxn ang="0">
                  <a:pos x="2911" y="3215"/>
                </a:cxn>
                <a:cxn ang="0">
                  <a:pos x="2749" y="3217"/>
                </a:cxn>
                <a:cxn ang="0">
                  <a:pos x="2541" y="3201"/>
                </a:cxn>
                <a:cxn ang="0">
                  <a:pos x="2358" y="3170"/>
                </a:cxn>
                <a:cxn ang="0">
                  <a:pos x="2197" y="3129"/>
                </a:cxn>
                <a:cxn ang="0">
                  <a:pos x="2057" y="3080"/>
                </a:cxn>
                <a:cxn ang="0">
                  <a:pos x="1942" y="3027"/>
                </a:cxn>
                <a:cxn ang="0">
                  <a:pos x="1818" y="2957"/>
                </a:cxn>
                <a:cxn ang="0">
                  <a:pos x="1702" y="2871"/>
                </a:cxn>
                <a:cxn ang="0">
                  <a:pos x="1665" y="2836"/>
                </a:cxn>
                <a:cxn ang="0">
                  <a:pos x="1521" y="2706"/>
                </a:cxn>
                <a:cxn ang="0">
                  <a:pos x="1389" y="2564"/>
                </a:cxn>
                <a:cxn ang="0">
                  <a:pos x="1271" y="2412"/>
                </a:cxn>
                <a:cxn ang="0">
                  <a:pos x="1168" y="2249"/>
                </a:cxn>
                <a:cxn ang="0">
                  <a:pos x="1077" y="2082"/>
                </a:cxn>
                <a:cxn ang="0">
                  <a:pos x="996" y="1908"/>
                </a:cxn>
                <a:cxn ang="0">
                  <a:pos x="926" y="1732"/>
                </a:cxn>
                <a:cxn ang="0">
                  <a:pos x="866" y="1555"/>
                </a:cxn>
                <a:cxn ang="0">
                  <a:pos x="773" y="1204"/>
                </a:cxn>
                <a:cxn ang="0">
                  <a:pos x="712" y="871"/>
                </a:cxn>
                <a:cxn ang="0">
                  <a:pos x="673" y="571"/>
                </a:cxn>
                <a:cxn ang="0">
                  <a:pos x="656" y="320"/>
                </a:cxn>
                <a:cxn ang="0">
                  <a:pos x="649" y="23"/>
                </a:cxn>
              </a:cxnLst>
              <a:rect l="0" t="0" r="r" b="b"/>
              <a:pathLst>
                <a:path w="4662" h="3679">
                  <a:moveTo>
                    <a:pt x="649" y="0"/>
                  </a:moveTo>
                  <a:lnTo>
                    <a:pt x="0" y="0"/>
                  </a:lnTo>
                  <a:lnTo>
                    <a:pt x="0" y="3310"/>
                  </a:lnTo>
                  <a:lnTo>
                    <a:pt x="0" y="3310"/>
                  </a:lnTo>
                  <a:lnTo>
                    <a:pt x="0" y="3310"/>
                  </a:lnTo>
                  <a:lnTo>
                    <a:pt x="90" y="3351"/>
                  </a:lnTo>
                  <a:lnTo>
                    <a:pt x="178" y="3389"/>
                  </a:lnTo>
                  <a:lnTo>
                    <a:pt x="266" y="3426"/>
                  </a:lnTo>
                  <a:lnTo>
                    <a:pt x="355" y="3460"/>
                  </a:lnTo>
                  <a:lnTo>
                    <a:pt x="355" y="3460"/>
                  </a:lnTo>
                  <a:lnTo>
                    <a:pt x="442" y="3490"/>
                  </a:lnTo>
                  <a:lnTo>
                    <a:pt x="530" y="3516"/>
                  </a:lnTo>
                  <a:lnTo>
                    <a:pt x="620" y="3542"/>
                  </a:lnTo>
                  <a:lnTo>
                    <a:pt x="709" y="3564"/>
                  </a:lnTo>
                  <a:lnTo>
                    <a:pt x="799" y="3584"/>
                  </a:lnTo>
                  <a:lnTo>
                    <a:pt x="887" y="3601"/>
                  </a:lnTo>
                  <a:lnTo>
                    <a:pt x="977" y="3617"/>
                  </a:lnTo>
                  <a:lnTo>
                    <a:pt x="1066" y="3630"/>
                  </a:lnTo>
                  <a:lnTo>
                    <a:pt x="1156" y="3643"/>
                  </a:lnTo>
                  <a:lnTo>
                    <a:pt x="1244" y="3653"/>
                  </a:lnTo>
                  <a:lnTo>
                    <a:pt x="1332" y="3661"/>
                  </a:lnTo>
                  <a:lnTo>
                    <a:pt x="1419" y="3667"/>
                  </a:lnTo>
                  <a:lnTo>
                    <a:pt x="1506" y="3672"/>
                  </a:lnTo>
                  <a:lnTo>
                    <a:pt x="1591" y="3675"/>
                  </a:lnTo>
                  <a:lnTo>
                    <a:pt x="1676" y="3677"/>
                  </a:lnTo>
                  <a:lnTo>
                    <a:pt x="1760" y="3679"/>
                  </a:lnTo>
                  <a:lnTo>
                    <a:pt x="1760" y="3679"/>
                  </a:lnTo>
                  <a:lnTo>
                    <a:pt x="1836" y="3677"/>
                  </a:lnTo>
                  <a:lnTo>
                    <a:pt x="1910" y="3675"/>
                  </a:lnTo>
                  <a:lnTo>
                    <a:pt x="2054" y="3670"/>
                  </a:lnTo>
                  <a:lnTo>
                    <a:pt x="2193" y="3662"/>
                  </a:lnTo>
                  <a:lnTo>
                    <a:pt x="2326" y="3651"/>
                  </a:lnTo>
                  <a:lnTo>
                    <a:pt x="2453" y="3637"/>
                  </a:lnTo>
                  <a:lnTo>
                    <a:pt x="2572" y="3622"/>
                  </a:lnTo>
                  <a:lnTo>
                    <a:pt x="2683" y="3606"/>
                  </a:lnTo>
                  <a:lnTo>
                    <a:pt x="2784" y="3590"/>
                  </a:lnTo>
                  <a:lnTo>
                    <a:pt x="2877" y="3574"/>
                  </a:lnTo>
                  <a:lnTo>
                    <a:pt x="2959" y="3558"/>
                  </a:lnTo>
                  <a:lnTo>
                    <a:pt x="3032" y="3543"/>
                  </a:lnTo>
                  <a:lnTo>
                    <a:pt x="3093" y="3531"/>
                  </a:lnTo>
                  <a:lnTo>
                    <a:pt x="3175" y="3510"/>
                  </a:lnTo>
                  <a:lnTo>
                    <a:pt x="3204" y="3503"/>
                  </a:lnTo>
                  <a:lnTo>
                    <a:pt x="3204" y="3503"/>
                  </a:lnTo>
                  <a:lnTo>
                    <a:pt x="3154" y="3521"/>
                  </a:lnTo>
                  <a:lnTo>
                    <a:pt x="3154" y="3521"/>
                  </a:lnTo>
                  <a:lnTo>
                    <a:pt x="3279" y="3479"/>
                  </a:lnTo>
                  <a:lnTo>
                    <a:pt x="3279" y="3479"/>
                  </a:lnTo>
                  <a:lnTo>
                    <a:pt x="3357" y="3449"/>
                  </a:lnTo>
                  <a:lnTo>
                    <a:pt x="3434" y="3416"/>
                  </a:lnTo>
                  <a:lnTo>
                    <a:pt x="3511" y="3383"/>
                  </a:lnTo>
                  <a:lnTo>
                    <a:pt x="3590" y="3349"/>
                  </a:lnTo>
                  <a:lnTo>
                    <a:pt x="3590" y="3349"/>
                  </a:lnTo>
                  <a:lnTo>
                    <a:pt x="3574" y="3359"/>
                  </a:lnTo>
                  <a:lnTo>
                    <a:pt x="3522" y="3384"/>
                  </a:lnTo>
                  <a:lnTo>
                    <a:pt x="3522" y="3384"/>
                  </a:lnTo>
                  <a:lnTo>
                    <a:pt x="3588" y="3357"/>
                  </a:lnTo>
                  <a:lnTo>
                    <a:pt x="3652" y="3328"/>
                  </a:lnTo>
                  <a:lnTo>
                    <a:pt x="3715" y="3299"/>
                  </a:lnTo>
                  <a:lnTo>
                    <a:pt x="3776" y="3270"/>
                  </a:lnTo>
                  <a:lnTo>
                    <a:pt x="3892" y="3212"/>
                  </a:lnTo>
                  <a:lnTo>
                    <a:pt x="4001" y="3153"/>
                  </a:lnTo>
                  <a:lnTo>
                    <a:pt x="4103" y="3095"/>
                  </a:lnTo>
                  <a:lnTo>
                    <a:pt x="4196" y="3040"/>
                  </a:lnTo>
                  <a:lnTo>
                    <a:pt x="4281" y="2986"/>
                  </a:lnTo>
                  <a:lnTo>
                    <a:pt x="4360" y="2934"/>
                  </a:lnTo>
                  <a:lnTo>
                    <a:pt x="4429" y="2888"/>
                  </a:lnTo>
                  <a:lnTo>
                    <a:pt x="4488" y="2842"/>
                  </a:lnTo>
                  <a:lnTo>
                    <a:pt x="4541" y="2804"/>
                  </a:lnTo>
                  <a:lnTo>
                    <a:pt x="4585" y="2772"/>
                  </a:lnTo>
                  <a:lnTo>
                    <a:pt x="4643" y="2725"/>
                  </a:lnTo>
                  <a:lnTo>
                    <a:pt x="4662" y="2707"/>
                  </a:lnTo>
                  <a:lnTo>
                    <a:pt x="4662" y="2707"/>
                  </a:lnTo>
                  <a:lnTo>
                    <a:pt x="4519" y="2777"/>
                  </a:lnTo>
                  <a:lnTo>
                    <a:pt x="4379" y="2841"/>
                  </a:lnTo>
                  <a:lnTo>
                    <a:pt x="4244" y="2899"/>
                  </a:lnTo>
                  <a:lnTo>
                    <a:pt x="4112" y="2950"/>
                  </a:lnTo>
                  <a:lnTo>
                    <a:pt x="3985" y="2997"/>
                  </a:lnTo>
                  <a:lnTo>
                    <a:pt x="3861" y="3039"/>
                  </a:lnTo>
                  <a:lnTo>
                    <a:pt x="3741" y="3076"/>
                  </a:lnTo>
                  <a:lnTo>
                    <a:pt x="3625" y="3108"/>
                  </a:lnTo>
                  <a:lnTo>
                    <a:pt x="3511" y="3135"/>
                  </a:lnTo>
                  <a:lnTo>
                    <a:pt x="3402" y="3158"/>
                  </a:lnTo>
                  <a:lnTo>
                    <a:pt x="3297" y="3177"/>
                  </a:lnTo>
                  <a:lnTo>
                    <a:pt x="3194" y="3193"/>
                  </a:lnTo>
                  <a:lnTo>
                    <a:pt x="3096" y="3204"/>
                  </a:lnTo>
                  <a:lnTo>
                    <a:pt x="3001" y="3212"/>
                  </a:lnTo>
                  <a:lnTo>
                    <a:pt x="2911" y="3215"/>
                  </a:lnTo>
                  <a:lnTo>
                    <a:pt x="2823" y="3217"/>
                  </a:lnTo>
                  <a:lnTo>
                    <a:pt x="2823" y="3217"/>
                  </a:lnTo>
                  <a:lnTo>
                    <a:pt x="2749" y="3217"/>
                  </a:lnTo>
                  <a:lnTo>
                    <a:pt x="2676" y="3214"/>
                  </a:lnTo>
                  <a:lnTo>
                    <a:pt x="2607" y="3209"/>
                  </a:lnTo>
                  <a:lnTo>
                    <a:pt x="2541" y="3201"/>
                  </a:lnTo>
                  <a:lnTo>
                    <a:pt x="2477" y="3193"/>
                  </a:lnTo>
                  <a:lnTo>
                    <a:pt x="2416" y="3182"/>
                  </a:lnTo>
                  <a:lnTo>
                    <a:pt x="2358" y="3170"/>
                  </a:lnTo>
                  <a:lnTo>
                    <a:pt x="2302" y="3158"/>
                  </a:lnTo>
                  <a:lnTo>
                    <a:pt x="2247" y="3145"/>
                  </a:lnTo>
                  <a:lnTo>
                    <a:pt x="2197" y="3129"/>
                  </a:lnTo>
                  <a:lnTo>
                    <a:pt x="2148" y="3114"/>
                  </a:lnTo>
                  <a:lnTo>
                    <a:pt x="2103" y="3097"/>
                  </a:lnTo>
                  <a:lnTo>
                    <a:pt x="2057" y="3080"/>
                  </a:lnTo>
                  <a:lnTo>
                    <a:pt x="2017" y="3063"/>
                  </a:lnTo>
                  <a:lnTo>
                    <a:pt x="1977" y="3045"/>
                  </a:lnTo>
                  <a:lnTo>
                    <a:pt x="1942" y="3027"/>
                  </a:lnTo>
                  <a:lnTo>
                    <a:pt x="1906" y="3010"/>
                  </a:lnTo>
                  <a:lnTo>
                    <a:pt x="1876" y="2992"/>
                  </a:lnTo>
                  <a:lnTo>
                    <a:pt x="1818" y="2957"/>
                  </a:lnTo>
                  <a:lnTo>
                    <a:pt x="1771" y="2924"/>
                  </a:lnTo>
                  <a:lnTo>
                    <a:pt x="1733" y="2896"/>
                  </a:lnTo>
                  <a:lnTo>
                    <a:pt x="1702" y="2871"/>
                  </a:lnTo>
                  <a:lnTo>
                    <a:pt x="1681" y="2852"/>
                  </a:lnTo>
                  <a:lnTo>
                    <a:pt x="1665" y="2836"/>
                  </a:lnTo>
                  <a:lnTo>
                    <a:pt x="1665" y="2836"/>
                  </a:lnTo>
                  <a:lnTo>
                    <a:pt x="1615" y="2794"/>
                  </a:lnTo>
                  <a:lnTo>
                    <a:pt x="1567" y="2751"/>
                  </a:lnTo>
                  <a:lnTo>
                    <a:pt x="1521" y="2706"/>
                  </a:lnTo>
                  <a:lnTo>
                    <a:pt x="1475" y="2661"/>
                  </a:lnTo>
                  <a:lnTo>
                    <a:pt x="1430" y="2613"/>
                  </a:lnTo>
                  <a:lnTo>
                    <a:pt x="1389" y="2564"/>
                  </a:lnTo>
                  <a:lnTo>
                    <a:pt x="1348" y="2515"/>
                  </a:lnTo>
                  <a:lnTo>
                    <a:pt x="1310" y="2463"/>
                  </a:lnTo>
                  <a:lnTo>
                    <a:pt x="1271" y="2412"/>
                  </a:lnTo>
                  <a:lnTo>
                    <a:pt x="1236" y="2359"/>
                  </a:lnTo>
                  <a:lnTo>
                    <a:pt x="1201" y="2304"/>
                  </a:lnTo>
                  <a:lnTo>
                    <a:pt x="1168" y="2249"/>
                  </a:lnTo>
                  <a:lnTo>
                    <a:pt x="1136" y="2195"/>
                  </a:lnTo>
                  <a:lnTo>
                    <a:pt x="1106" y="2138"/>
                  </a:lnTo>
                  <a:lnTo>
                    <a:pt x="1077" y="2082"/>
                  </a:lnTo>
                  <a:lnTo>
                    <a:pt x="1048" y="2024"/>
                  </a:lnTo>
                  <a:lnTo>
                    <a:pt x="1021" y="1966"/>
                  </a:lnTo>
                  <a:lnTo>
                    <a:pt x="996" y="1908"/>
                  </a:lnTo>
                  <a:lnTo>
                    <a:pt x="971" y="1849"/>
                  </a:lnTo>
                  <a:lnTo>
                    <a:pt x="948" y="1791"/>
                  </a:lnTo>
                  <a:lnTo>
                    <a:pt x="926" y="1732"/>
                  </a:lnTo>
                  <a:lnTo>
                    <a:pt x="905" y="1672"/>
                  </a:lnTo>
                  <a:lnTo>
                    <a:pt x="885" y="1614"/>
                  </a:lnTo>
                  <a:lnTo>
                    <a:pt x="866" y="1555"/>
                  </a:lnTo>
                  <a:lnTo>
                    <a:pt x="831" y="1436"/>
                  </a:lnTo>
                  <a:lnTo>
                    <a:pt x="800" y="1320"/>
                  </a:lnTo>
                  <a:lnTo>
                    <a:pt x="773" y="1204"/>
                  </a:lnTo>
                  <a:lnTo>
                    <a:pt x="750" y="1090"/>
                  </a:lnTo>
                  <a:lnTo>
                    <a:pt x="730" y="979"/>
                  </a:lnTo>
                  <a:lnTo>
                    <a:pt x="712" y="871"/>
                  </a:lnTo>
                  <a:lnTo>
                    <a:pt x="696" y="767"/>
                  </a:lnTo>
                  <a:lnTo>
                    <a:pt x="684" y="667"/>
                  </a:lnTo>
                  <a:lnTo>
                    <a:pt x="673" y="571"/>
                  </a:lnTo>
                  <a:lnTo>
                    <a:pt x="665" y="482"/>
                  </a:lnTo>
                  <a:lnTo>
                    <a:pt x="660" y="397"/>
                  </a:lnTo>
                  <a:lnTo>
                    <a:pt x="656" y="320"/>
                  </a:lnTo>
                  <a:lnTo>
                    <a:pt x="649" y="186"/>
                  </a:lnTo>
                  <a:lnTo>
                    <a:pt x="648" y="85"/>
                  </a:lnTo>
                  <a:lnTo>
                    <a:pt x="649" y="23"/>
                  </a:lnTo>
                  <a:lnTo>
                    <a:pt x="649" y="0"/>
                  </a:lnTo>
                </a:path>
              </a:pathLst>
            </a:custGeom>
            <a:gradFill>
              <a:gsLst>
                <a:gs pos="0">
                  <a:schemeClr val="accent4">
                    <a:alpha val="0"/>
                  </a:schemeClr>
                </a:gs>
                <a:gs pos="70000">
                  <a:schemeClr val="accent1">
                    <a:alpha val="35000"/>
                  </a:schemeClr>
                </a:gs>
                <a:gs pos="100000">
                  <a:schemeClr val="accent1">
                    <a:alpha val="15000"/>
                  </a:scheme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960988" y="-12700"/>
              <a:ext cx="5046111" cy="5212279"/>
            </a:xfrm>
            <a:custGeom>
              <a:avLst/>
              <a:gdLst>
                <a:gd name="connsiteX0" fmla="*/ 0 w 4965700"/>
                <a:gd name="connsiteY0" fmla="*/ 0 h 5156200"/>
                <a:gd name="connsiteX1" fmla="*/ 927100 w 4965700"/>
                <a:gd name="connsiteY1" fmla="*/ 3810000 h 5156200"/>
                <a:gd name="connsiteX2" fmla="*/ 3187700 w 4965700"/>
                <a:gd name="connsiteY2" fmla="*/ 5156200 h 5156200"/>
                <a:gd name="connsiteX3" fmla="*/ 4965700 w 4965700"/>
                <a:gd name="connsiteY3" fmla="*/ 4927600 h 5156200"/>
                <a:gd name="connsiteX0" fmla="*/ 0 w 4965700"/>
                <a:gd name="connsiteY0" fmla="*/ 0 h 5156200"/>
                <a:gd name="connsiteX1" fmla="*/ 927100 w 4965700"/>
                <a:gd name="connsiteY1" fmla="*/ 3810000 h 5156200"/>
                <a:gd name="connsiteX2" fmla="*/ 3187700 w 4965700"/>
                <a:gd name="connsiteY2" fmla="*/ 5156200 h 5156200"/>
                <a:gd name="connsiteX3" fmla="*/ 4965700 w 4965700"/>
                <a:gd name="connsiteY3" fmla="*/ 4927600 h 5156200"/>
                <a:gd name="connsiteX0" fmla="*/ 80411 w 5046111"/>
                <a:gd name="connsiteY0" fmla="*/ 0 h 5156200"/>
                <a:gd name="connsiteX1" fmla="*/ 1007511 w 5046111"/>
                <a:gd name="connsiteY1" fmla="*/ 3810000 h 5156200"/>
                <a:gd name="connsiteX2" fmla="*/ 3268111 w 5046111"/>
                <a:gd name="connsiteY2" fmla="*/ 5156200 h 5156200"/>
                <a:gd name="connsiteX3" fmla="*/ 5046111 w 5046111"/>
                <a:gd name="connsiteY3" fmla="*/ 4927600 h 5156200"/>
                <a:gd name="connsiteX0" fmla="*/ 80411 w 5046111"/>
                <a:gd name="connsiteY0" fmla="*/ 0 h 5156200"/>
                <a:gd name="connsiteX1" fmla="*/ 1007511 w 5046111"/>
                <a:gd name="connsiteY1" fmla="*/ 3810000 h 5156200"/>
                <a:gd name="connsiteX2" fmla="*/ 3268111 w 5046111"/>
                <a:gd name="connsiteY2" fmla="*/ 5156200 h 5156200"/>
                <a:gd name="connsiteX3" fmla="*/ 5046111 w 5046111"/>
                <a:gd name="connsiteY3" fmla="*/ 4927600 h 5156200"/>
                <a:gd name="connsiteX0" fmla="*/ 80411 w 5046111"/>
                <a:gd name="connsiteY0" fmla="*/ 0 h 5342467"/>
                <a:gd name="connsiteX1" fmla="*/ 1007511 w 5046111"/>
                <a:gd name="connsiteY1" fmla="*/ 3810000 h 5342467"/>
                <a:gd name="connsiteX2" fmla="*/ 3268111 w 5046111"/>
                <a:gd name="connsiteY2" fmla="*/ 5156200 h 5342467"/>
                <a:gd name="connsiteX3" fmla="*/ 5046111 w 5046111"/>
                <a:gd name="connsiteY3" fmla="*/ 4927600 h 5342467"/>
                <a:gd name="connsiteX0" fmla="*/ 80411 w 5046111"/>
                <a:gd name="connsiteY0" fmla="*/ 0 h 5212279"/>
                <a:gd name="connsiteX1" fmla="*/ 1007511 w 5046111"/>
                <a:gd name="connsiteY1" fmla="*/ 3810000 h 5212279"/>
                <a:gd name="connsiteX2" fmla="*/ 3268111 w 5046111"/>
                <a:gd name="connsiteY2" fmla="*/ 5156200 h 5212279"/>
                <a:gd name="connsiteX3" fmla="*/ 5046111 w 5046111"/>
                <a:gd name="connsiteY3" fmla="*/ 4927600 h 5212279"/>
                <a:gd name="connsiteX0" fmla="*/ 80411 w 5046111"/>
                <a:gd name="connsiteY0" fmla="*/ 0 h 5212279"/>
                <a:gd name="connsiteX1" fmla="*/ 1007511 w 5046111"/>
                <a:gd name="connsiteY1" fmla="*/ 3810000 h 5212279"/>
                <a:gd name="connsiteX2" fmla="*/ 3268111 w 5046111"/>
                <a:gd name="connsiteY2" fmla="*/ 5156200 h 5212279"/>
                <a:gd name="connsiteX3" fmla="*/ 5046111 w 5046111"/>
                <a:gd name="connsiteY3" fmla="*/ 4927600 h 5212279"/>
                <a:gd name="connsiteX0" fmla="*/ 80411 w 5046111"/>
                <a:gd name="connsiteY0" fmla="*/ 0 h 5212279"/>
                <a:gd name="connsiteX1" fmla="*/ 1007511 w 5046111"/>
                <a:gd name="connsiteY1" fmla="*/ 3810000 h 5212279"/>
                <a:gd name="connsiteX2" fmla="*/ 3268111 w 5046111"/>
                <a:gd name="connsiteY2" fmla="*/ 5156200 h 5212279"/>
                <a:gd name="connsiteX3" fmla="*/ 5046111 w 5046111"/>
                <a:gd name="connsiteY3" fmla="*/ 4927600 h 5212279"/>
                <a:gd name="connsiteX0" fmla="*/ 80411 w 5046111"/>
                <a:gd name="connsiteY0" fmla="*/ 0 h 5212279"/>
                <a:gd name="connsiteX1" fmla="*/ 1007511 w 5046111"/>
                <a:gd name="connsiteY1" fmla="*/ 3810000 h 5212279"/>
                <a:gd name="connsiteX2" fmla="*/ 3268111 w 5046111"/>
                <a:gd name="connsiteY2" fmla="*/ 5156200 h 5212279"/>
                <a:gd name="connsiteX3" fmla="*/ 5046111 w 5046111"/>
                <a:gd name="connsiteY3" fmla="*/ 4927600 h 521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6111" h="5212279">
                  <a:moveTo>
                    <a:pt x="80411" y="0"/>
                  </a:moveTo>
                  <a:cubicBezTo>
                    <a:pt x="86254" y="322278"/>
                    <a:pt x="0" y="2345799"/>
                    <a:pt x="1007511" y="3810000"/>
                  </a:cubicBezTo>
                  <a:cubicBezTo>
                    <a:pt x="1538794" y="4669367"/>
                    <a:pt x="2287047" y="5031847"/>
                    <a:pt x="3268111" y="5156200"/>
                  </a:cubicBezTo>
                  <a:cubicBezTo>
                    <a:pt x="4226959" y="5212279"/>
                    <a:pt x="4815388" y="4994264"/>
                    <a:pt x="5046111" y="4927600"/>
                  </a:cubicBezTo>
                </a:path>
              </a:pathLst>
            </a:custGeom>
            <a:ln w="25400" cmpd="sng">
              <a:gradFill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tx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12" name="자유형: 도형 11"/>
          <p:cNvSpPr/>
          <p:nvPr/>
        </p:nvSpPr>
        <p:spPr>
          <a:xfrm>
            <a:off x="0" y="5359400"/>
            <a:ext cx="7499350" cy="1498600"/>
          </a:xfrm>
          <a:custGeom>
            <a:avLst/>
            <a:gdLst/>
            <a:ahLst/>
            <a:cxnLst>
              <a:cxn ang="0">
                <a:pos x="3543" y="0"/>
              </a:cxn>
              <a:cxn ang="0">
                <a:pos x="3495" y="21"/>
              </a:cxn>
              <a:cxn ang="0">
                <a:pos x="3347" y="87"/>
              </a:cxn>
              <a:cxn ang="0">
                <a:pos x="3138" y="174"/>
              </a:cxn>
              <a:cxn ang="0">
                <a:pos x="2873" y="269"/>
              </a:cxn>
              <a:cxn ang="0">
                <a:pos x="2720" y="317"/>
              </a:cxn>
              <a:cxn ang="0">
                <a:pos x="2556" y="365"/>
              </a:cxn>
              <a:cxn ang="0">
                <a:pos x="2381" y="412"/>
              </a:cxn>
              <a:cxn ang="0">
                <a:pos x="2196" y="455"/>
              </a:cxn>
              <a:cxn ang="0">
                <a:pos x="2000" y="495"/>
              </a:cxn>
              <a:cxn ang="0">
                <a:pos x="1796" y="531"/>
              </a:cxn>
              <a:cxn ang="0">
                <a:pos x="1582" y="560"/>
              </a:cxn>
              <a:cxn ang="0">
                <a:pos x="1360" y="582"/>
              </a:cxn>
              <a:cxn ang="0">
                <a:pos x="1132" y="595"/>
              </a:cxn>
              <a:cxn ang="0">
                <a:pos x="897" y="602"/>
              </a:cxn>
              <a:cxn ang="0">
                <a:pos x="789" y="600"/>
              </a:cxn>
              <a:cxn ang="0">
                <a:pos x="568" y="590"/>
              </a:cxn>
              <a:cxn ang="0">
                <a:pos x="342" y="573"/>
              </a:cxn>
              <a:cxn ang="0">
                <a:pos x="114" y="544"/>
              </a:cxn>
              <a:cxn ang="0">
                <a:pos x="0" y="933"/>
              </a:cxn>
              <a:cxn ang="0">
                <a:pos x="18" y="934"/>
              </a:cxn>
              <a:cxn ang="0">
                <a:pos x="154" y="942"/>
              </a:cxn>
              <a:cxn ang="0">
                <a:pos x="268" y="944"/>
              </a:cxn>
              <a:cxn ang="0">
                <a:pos x="378" y="942"/>
              </a:cxn>
              <a:cxn ang="0">
                <a:pos x="571" y="934"/>
              </a:cxn>
              <a:cxn ang="0">
                <a:pos x="719" y="921"/>
              </a:cxn>
              <a:cxn ang="0">
                <a:pos x="881" y="905"/>
              </a:cxn>
              <a:cxn ang="0">
                <a:pos x="1058" y="881"/>
              </a:cxn>
              <a:cxn ang="0">
                <a:pos x="1248" y="851"/>
              </a:cxn>
              <a:cxn ang="0">
                <a:pos x="1449" y="811"/>
              </a:cxn>
              <a:cxn ang="0">
                <a:pos x="1661" y="761"/>
              </a:cxn>
              <a:cxn ang="0">
                <a:pos x="1884" y="701"/>
              </a:cxn>
              <a:cxn ang="0">
                <a:pos x="2117" y="632"/>
              </a:cxn>
              <a:cxn ang="0">
                <a:pos x="2360" y="548"/>
              </a:cxn>
              <a:cxn ang="0">
                <a:pos x="2611" y="452"/>
              </a:cxn>
              <a:cxn ang="0">
                <a:pos x="2870" y="343"/>
              </a:cxn>
              <a:cxn ang="0">
                <a:pos x="3133" y="217"/>
              </a:cxn>
              <a:cxn ang="0">
                <a:pos x="3405" y="77"/>
              </a:cxn>
            </a:cxnLst>
            <a:rect l="0" t="0" r="r" b="b"/>
            <a:pathLst>
              <a:path w="3543" h="944">
                <a:moveTo>
                  <a:pt x="3543" y="0"/>
                </a:moveTo>
                <a:lnTo>
                  <a:pt x="3543" y="0"/>
                </a:lnTo>
                <a:lnTo>
                  <a:pt x="3495" y="21"/>
                </a:lnTo>
                <a:lnTo>
                  <a:pt x="3495" y="21"/>
                </a:lnTo>
                <a:lnTo>
                  <a:pt x="3429" y="52"/>
                </a:lnTo>
                <a:lnTo>
                  <a:pt x="3347" y="87"/>
                </a:lnTo>
                <a:lnTo>
                  <a:pt x="3249" y="129"/>
                </a:lnTo>
                <a:lnTo>
                  <a:pt x="3138" y="174"/>
                </a:lnTo>
                <a:lnTo>
                  <a:pt x="3011" y="221"/>
                </a:lnTo>
                <a:lnTo>
                  <a:pt x="2873" y="269"/>
                </a:lnTo>
                <a:lnTo>
                  <a:pt x="2797" y="293"/>
                </a:lnTo>
                <a:lnTo>
                  <a:pt x="2720" y="317"/>
                </a:lnTo>
                <a:lnTo>
                  <a:pt x="2640" y="341"/>
                </a:lnTo>
                <a:lnTo>
                  <a:pt x="2556" y="365"/>
                </a:lnTo>
                <a:lnTo>
                  <a:pt x="2471" y="389"/>
                </a:lnTo>
                <a:lnTo>
                  <a:pt x="2381" y="412"/>
                </a:lnTo>
                <a:lnTo>
                  <a:pt x="2289" y="434"/>
                </a:lnTo>
                <a:lnTo>
                  <a:pt x="2196" y="455"/>
                </a:lnTo>
                <a:lnTo>
                  <a:pt x="2100" y="476"/>
                </a:lnTo>
                <a:lnTo>
                  <a:pt x="2000" y="495"/>
                </a:lnTo>
                <a:lnTo>
                  <a:pt x="1899" y="513"/>
                </a:lnTo>
                <a:lnTo>
                  <a:pt x="1796" y="531"/>
                </a:lnTo>
                <a:lnTo>
                  <a:pt x="1690" y="545"/>
                </a:lnTo>
                <a:lnTo>
                  <a:pt x="1582" y="560"/>
                </a:lnTo>
                <a:lnTo>
                  <a:pt x="1473" y="571"/>
                </a:lnTo>
                <a:lnTo>
                  <a:pt x="1360" y="582"/>
                </a:lnTo>
                <a:lnTo>
                  <a:pt x="1248" y="590"/>
                </a:lnTo>
                <a:lnTo>
                  <a:pt x="1132" y="595"/>
                </a:lnTo>
                <a:lnTo>
                  <a:pt x="1016" y="600"/>
                </a:lnTo>
                <a:lnTo>
                  <a:pt x="897" y="602"/>
                </a:lnTo>
                <a:lnTo>
                  <a:pt x="897" y="602"/>
                </a:lnTo>
                <a:lnTo>
                  <a:pt x="789" y="600"/>
                </a:lnTo>
                <a:lnTo>
                  <a:pt x="678" y="597"/>
                </a:lnTo>
                <a:lnTo>
                  <a:pt x="568" y="590"/>
                </a:lnTo>
                <a:lnTo>
                  <a:pt x="457" y="582"/>
                </a:lnTo>
                <a:lnTo>
                  <a:pt x="342" y="573"/>
                </a:lnTo>
                <a:lnTo>
                  <a:pt x="230" y="560"/>
                </a:lnTo>
                <a:lnTo>
                  <a:pt x="114" y="544"/>
                </a:lnTo>
                <a:lnTo>
                  <a:pt x="0" y="526"/>
                </a:lnTo>
                <a:lnTo>
                  <a:pt x="0" y="933"/>
                </a:lnTo>
                <a:lnTo>
                  <a:pt x="0" y="933"/>
                </a:lnTo>
                <a:lnTo>
                  <a:pt x="18" y="934"/>
                </a:lnTo>
                <a:lnTo>
                  <a:pt x="69" y="938"/>
                </a:lnTo>
                <a:lnTo>
                  <a:pt x="154" y="942"/>
                </a:lnTo>
                <a:lnTo>
                  <a:pt x="207" y="944"/>
                </a:lnTo>
                <a:lnTo>
                  <a:pt x="268" y="944"/>
                </a:lnTo>
                <a:lnTo>
                  <a:pt x="268" y="944"/>
                </a:lnTo>
                <a:lnTo>
                  <a:pt x="378" y="942"/>
                </a:lnTo>
                <a:lnTo>
                  <a:pt x="503" y="938"/>
                </a:lnTo>
                <a:lnTo>
                  <a:pt x="571" y="934"/>
                </a:lnTo>
                <a:lnTo>
                  <a:pt x="643" y="928"/>
                </a:lnTo>
                <a:lnTo>
                  <a:pt x="719" y="921"/>
                </a:lnTo>
                <a:lnTo>
                  <a:pt x="799" y="915"/>
                </a:lnTo>
                <a:lnTo>
                  <a:pt x="881" y="905"/>
                </a:lnTo>
                <a:lnTo>
                  <a:pt x="968" y="894"/>
                </a:lnTo>
                <a:lnTo>
                  <a:pt x="1058" y="881"/>
                </a:lnTo>
                <a:lnTo>
                  <a:pt x="1151" y="867"/>
                </a:lnTo>
                <a:lnTo>
                  <a:pt x="1248" y="851"/>
                </a:lnTo>
                <a:lnTo>
                  <a:pt x="1346" y="831"/>
                </a:lnTo>
                <a:lnTo>
                  <a:pt x="1449" y="811"/>
                </a:lnTo>
                <a:lnTo>
                  <a:pt x="1553" y="786"/>
                </a:lnTo>
                <a:lnTo>
                  <a:pt x="1661" y="761"/>
                </a:lnTo>
                <a:lnTo>
                  <a:pt x="1772" y="733"/>
                </a:lnTo>
                <a:lnTo>
                  <a:pt x="1884" y="701"/>
                </a:lnTo>
                <a:lnTo>
                  <a:pt x="2000" y="667"/>
                </a:lnTo>
                <a:lnTo>
                  <a:pt x="2117" y="632"/>
                </a:lnTo>
                <a:lnTo>
                  <a:pt x="2238" y="592"/>
                </a:lnTo>
                <a:lnTo>
                  <a:pt x="2360" y="548"/>
                </a:lnTo>
                <a:lnTo>
                  <a:pt x="2484" y="502"/>
                </a:lnTo>
                <a:lnTo>
                  <a:pt x="2611" y="452"/>
                </a:lnTo>
                <a:lnTo>
                  <a:pt x="2740" y="399"/>
                </a:lnTo>
                <a:lnTo>
                  <a:pt x="2870" y="343"/>
                </a:lnTo>
                <a:lnTo>
                  <a:pt x="3002" y="282"/>
                </a:lnTo>
                <a:lnTo>
                  <a:pt x="3133" y="217"/>
                </a:lnTo>
                <a:lnTo>
                  <a:pt x="3268" y="150"/>
                </a:lnTo>
                <a:lnTo>
                  <a:pt x="3405" y="77"/>
                </a:lnTo>
                <a:lnTo>
                  <a:pt x="3543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자유형: 도형 12"/>
          <p:cNvSpPr/>
          <p:nvPr/>
        </p:nvSpPr>
        <p:spPr>
          <a:xfrm>
            <a:off x="0" y="5040313"/>
            <a:ext cx="6944783" cy="982663"/>
          </a:xfrm>
          <a:custGeom>
            <a:avLst/>
            <a:gdLst/>
            <a:ahLst/>
            <a:cxnLst>
              <a:cxn ang="0">
                <a:pos x="0" y="278"/>
              </a:cxn>
              <a:cxn ang="0">
                <a:pos x="29" y="293"/>
              </a:cxn>
              <a:cxn ang="0">
                <a:pos x="113" y="331"/>
              </a:cxn>
              <a:cxn ang="0">
                <a:pos x="249" y="386"/>
              </a:cxn>
              <a:cxn ang="0">
                <a:pos x="437" y="449"/>
              </a:cxn>
              <a:cxn ang="0">
                <a:pos x="608" y="497"/>
              </a:cxn>
              <a:cxn ang="0">
                <a:pos x="735" y="526"/>
              </a:cxn>
              <a:cxn ang="0">
                <a:pos x="873" y="553"/>
              </a:cxn>
              <a:cxn ang="0">
                <a:pos x="1023" y="577"/>
              </a:cxn>
              <a:cxn ang="0">
                <a:pos x="1180" y="597"/>
              </a:cxn>
              <a:cxn ang="0">
                <a:pos x="1349" y="611"/>
              </a:cxn>
              <a:cxn ang="0">
                <a:pos x="1526" y="619"/>
              </a:cxn>
              <a:cxn ang="0">
                <a:pos x="1617" y="619"/>
              </a:cxn>
              <a:cxn ang="0">
                <a:pos x="1801" y="616"/>
              </a:cxn>
              <a:cxn ang="0">
                <a:pos x="1992" y="603"/>
              </a:cxn>
              <a:cxn ang="0">
                <a:pos x="2191" y="582"/>
              </a:cxn>
              <a:cxn ang="0">
                <a:pos x="2396" y="550"/>
              </a:cxn>
              <a:cxn ang="0">
                <a:pos x="2608" y="508"/>
              </a:cxn>
              <a:cxn ang="0">
                <a:pos x="2826" y="452"/>
              </a:cxn>
              <a:cxn ang="0">
                <a:pos x="3051" y="385"/>
              </a:cxn>
              <a:cxn ang="0">
                <a:pos x="3281" y="304"/>
              </a:cxn>
              <a:cxn ang="0">
                <a:pos x="3203" y="330"/>
              </a:cxn>
              <a:cxn ang="0">
                <a:pos x="3040" y="381"/>
              </a:cxn>
              <a:cxn ang="0">
                <a:pos x="2871" y="428"/>
              </a:cxn>
              <a:cxn ang="0">
                <a:pos x="2696" y="468"/>
              </a:cxn>
              <a:cxn ang="0">
                <a:pos x="2514" y="502"/>
              </a:cxn>
              <a:cxn ang="0">
                <a:pos x="2328" y="529"/>
              </a:cxn>
              <a:cxn ang="0">
                <a:pos x="2135" y="549"/>
              </a:cxn>
              <a:cxn ang="0">
                <a:pos x="1936" y="558"/>
              </a:cxn>
              <a:cxn ang="0">
                <a:pos x="1834" y="558"/>
              </a:cxn>
              <a:cxn ang="0">
                <a:pos x="1621" y="553"/>
              </a:cxn>
              <a:cxn ang="0">
                <a:pos x="1404" y="536"/>
              </a:cxn>
              <a:cxn ang="0">
                <a:pos x="1180" y="507"/>
              </a:cxn>
              <a:cxn ang="0">
                <a:pos x="952" y="462"/>
              </a:cxn>
              <a:cxn ang="0">
                <a:pos x="720" y="404"/>
              </a:cxn>
              <a:cxn ang="0">
                <a:pos x="484" y="331"/>
              </a:cxn>
              <a:cxn ang="0">
                <a:pos x="244" y="241"/>
              </a:cxn>
              <a:cxn ang="0">
                <a:pos x="2" y="135"/>
              </a:cxn>
              <a:cxn ang="0">
                <a:pos x="2" y="0"/>
              </a:cxn>
            </a:cxnLst>
            <a:rect l="0" t="0" r="r" b="b"/>
            <a:pathLst>
              <a:path w="3281" h="619">
                <a:moveTo>
                  <a:pt x="0" y="0"/>
                </a:moveTo>
                <a:lnTo>
                  <a:pt x="0" y="278"/>
                </a:lnTo>
                <a:lnTo>
                  <a:pt x="0" y="278"/>
                </a:lnTo>
                <a:lnTo>
                  <a:pt x="29" y="293"/>
                </a:lnTo>
                <a:lnTo>
                  <a:pt x="64" y="311"/>
                </a:lnTo>
                <a:lnTo>
                  <a:pt x="113" y="331"/>
                </a:lnTo>
                <a:lnTo>
                  <a:pt x="175" y="357"/>
                </a:lnTo>
                <a:lnTo>
                  <a:pt x="249" y="386"/>
                </a:lnTo>
                <a:lnTo>
                  <a:pt x="338" y="417"/>
                </a:lnTo>
                <a:lnTo>
                  <a:pt x="437" y="449"/>
                </a:lnTo>
                <a:lnTo>
                  <a:pt x="548" y="481"/>
                </a:lnTo>
                <a:lnTo>
                  <a:pt x="608" y="497"/>
                </a:lnTo>
                <a:lnTo>
                  <a:pt x="670" y="512"/>
                </a:lnTo>
                <a:lnTo>
                  <a:pt x="735" y="526"/>
                </a:lnTo>
                <a:lnTo>
                  <a:pt x="802" y="540"/>
                </a:lnTo>
                <a:lnTo>
                  <a:pt x="873" y="553"/>
                </a:lnTo>
                <a:lnTo>
                  <a:pt x="947" y="566"/>
                </a:lnTo>
                <a:lnTo>
                  <a:pt x="1023" y="577"/>
                </a:lnTo>
                <a:lnTo>
                  <a:pt x="1100" y="589"/>
                </a:lnTo>
                <a:lnTo>
                  <a:pt x="1180" y="597"/>
                </a:lnTo>
                <a:lnTo>
                  <a:pt x="1264" y="605"/>
                </a:lnTo>
                <a:lnTo>
                  <a:pt x="1349" y="611"/>
                </a:lnTo>
                <a:lnTo>
                  <a:pt x="1436" y="616"/>
                </a:lnTo>
                <a:lnTo>
                  <a:pt x="1526" y="619"/>
                </a:lnTo>
                <a:lnTo>
                  <a:pt x="1617" y="619"/>
                </a:lnTo>
                <a:lnTo>
                  <a:pt x="1617" y="619"/>
                </a:lnTo>
                <a:lnTo>
                  <a:pt x="1707" y="619"/>
                </a:lnTo>
                <a:lnTo>
                  <a:pt x="1801" y="616"/>
                </a:lnTo>
                <a:lnTo>
                  <a:pt x="1896" y="611"/>
                </a:lnTo>
                <a:lnTo>
                  <a:pt x="1992" y="603"/>
                </a:lnTo>
                <a:lnTo>
                  <a:pt x="2090" y="594"/>
                </a:lnTo>
                <a:lnTo>
                  <a:pt x="2191" y="582"/>
                </a:lnTo>
                <a:lnTo>
                  <a:pt x="2293" y="568"/>
                </a:lnTo>
                <a:lnTo>
                  <a:pt x="2396" y="550"/>
                </a:lnTo>
                <a:lnTo>
                  <a:pt x="2502" y="531"/>
                </a:lnTo>
                <a:lnTo>
                  <a:pt x="2608" y="508"/>
                </a:lnTo>
                <a:lnTo>
                  <a:pt x="2717" y="481"/>
                </a:lnTo>
                <a:lnTo>
                  <a:pt x="2826" y="452"/>
                </a:lnTo>
                <a:lnTo>
                  <a:pt x="2937" y="420"/>
                </a:lnTo>
                <a:lnTo>
                  <a:pt x="3051" y="385"/>
                </a:lnTo>
                <a:lnTo>
                  <a:pt x="3166" y="346"/>
                </a:lnTo>
                <a:lnTo>
                  <a:pt x="3281" y="304"/>
                </a:lnTo>
                <a:lnTo>
                  <a:pt x="3281" y="304"/>
                </a:lnTo>
                <a:lnTo>
                  <a:pt x="3203" y="330"/>
                </a:lnTo>
                <a:lnTo>
                  <a:pt x="3122" y="357"/>
                </a:lnTo>
                <a:lnTo>
                  <a:pt x="3040" y="381"/>
                </a:lnTo>
                <a:lnTo>
                  <a:pt x="2957" y="405"/>
                </a:lnTo>
                <a:lnTo>
                  <a:pt x="2871" y="428"/>
                </a:lnTo>
                <a:lnTo>
                  <a:pt x="2785" y="449"/>
                </a:lnTo>
                <a:lnTo>
                  <a:pt x="2696" y="468"/>
                </a:lnTo>
                <a:lnTo>
                  <a:pt x="2606" y="486"/>
                </a:lnTo>
                <a:lnTo>
                  <a:pt x="2514" y="502"/>
                </a:lnTo>
                <a:lnTo>
                  <a:pt x="2423" y="516"/>
                </a:lnTo>
                <a:lnTo>
                  <a:pt x="2328" y="529"/>
                </a:lnTo>
                <a:lnTo>
                  <a:pt x="2232" y="539"/>
                </a:lnTo>
                <a:lnTo>
                  <a:pt x="2135" y="549"/>
                </a:lnTo>
                <a:lnTo>
                  <a:pt x="2035" y="553"/>
                </a:lnTo>
                <a:lnTo>
                  <a:pt x="1936" y="558"/>
                </a:lnTo>
                <a:lnTo>
                  <a:pt x="1834" y="558"/>
                </a:lnTo>
                <a:lnTo>
                  <a:pt x="1834" y="558"/>
                </a:lnTo>
                <a:lnTo>
                  <a:pt x="1728" y="558"/>
                </a:lnTo>
                <a:lnTo>
                  <a:pt x="1621" y="553"/>
                </a:lnTo>
                <a:lnTo>
                  <a:pt x="1513" y="547"/>
                </a:lnTo>
                <a:lnTo>
                  <a:pt x="1404" y="536"/>
                </a:lnTo>
                <a:lnTo>
                  <a:pt x="1293" y="523"/>
                </a:lnTo>
                <a:lnTo>
                  <a:pt x="1180" y="507"/>
                </a:lnTo>
                <a:lnTo>
                  <a:pt x="1066" y="486"/>
                </a:lnTo>
                <a:lnTo>
                  <a:pt x="952" y="462"/>
                </a:lnTo>
                <a:lnTo>
                  <a:pt x="838" y="436"/>
                </a:lnTo>
                <a:lnTo>
                  <a:pt x="720" y="404"/>
                </a:lnTo>
                <a:lnTo>
                  <a:pt x="603" y="370"/>
                </a:lnTo>
                <a:lnTo>
                  <a:pt x="484" y="331"/>
                </a:lnTo>
                <a:lnTo>
                  <a:pt x="365" y="288"/>
                </a:lnTo>
                <a:lnTo>
                  <a:pt x="244" y="241"/>
                </a:lnTo>
                <a:lnTo>
                  <a:pt x="124" y="190"/>
                </a:lnTo>
                <a:lnTo>
                  <a:pt x="2" y="135"/>
                </a:lnTo>
                <a:lnTo>
                  <a:pt x="2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4" name="그룹 13"/>
          <p:cNvGrpSpPr/>
          <p:nvPr/>
        </p:nvGrpSpPr>
        <p:grpSpPr>
          <a:xfrm>
            <a:off x="0" y="5040313"/>
            <a:ext cx="7603066" cy="1817688"/>
            <a:chOff x="0" y="5040313"/>
            <a:chExt cx="5702300" cy="1817688"/>
          </a:xfrm>
        </p:grpSpPr>
        <p:sp>
          <p:nvSpPr>
            <p:cNvPr id="15" name="자유형: 도형 14"/>
            <p:cNvSpPr>
              <a:spLocks noEditPoints="1"/>
            </p:cNvSpPr>
            <p:nvPr/>
          </p:nvSpPr>
          <p:spPr>
            <a:xfrm>
              <a:off x="0" y="5040313"/>
              <a:ext cx="5624513" cy="1817688"/>
            </a:xfrm>
            <a:custGeom>
              <a:avLst/>
              <a:gdLst/>
              <a:ahLst/>
              <a:cxnLst>
                <a:cxn ang="0">
                  <a:pos x="3495" y="222"/>
                </a:cxn>
                <a:cxn ang="0">
                  <a:pos x="3347" y="288"/>
                </a:cxn>
                <a:cxn ang="0">
                  <a:pos x="3011" y="422"/>
                </a:cxn>
                <a:cxn ang="0">
                  <a:pos x="2720" y="518"/>
                </a:cxn>
                <a:cxn ang="0">
                  <a:pos x="2471" y="590"/>
                </a:cxn>
                <a:cxn ang="0">
                  <a:pos x="2196" y="656"/>
                </a:cxn>
                <a:cxn ang="0">
                  <a:pos x="1899" y="714"/>
                </a:cxn>
                <a:cxn ang="0">
                  <a:pos x="1582" y="761"/>
                </a:cxn>
                <a:cxn ang="0">
                  <a:pos x="1248" y="791"/>
                </a:cxn>
                <a:cxn ang="0">
                  <a:pos x="897" y="803"/>
                </a:cxn>
                <a:cxn ang="0">
                  <a:pos x="678" y="798"/>
                </a:cxn>
                <a:cxn ang="0">
                  <a:pos x="342" y="774"/>
                </a:cxn>
                <a:cxn ang="0">
                  <a:pos x="0" y="727"/>
                </a:cxn>
                <a:cxn ang="0">
                  <a:pos x="18" y="1135"/>
                </a:cxn>
                <a:cxn ang="0">
                  <a:pos x="207" y="1145"/>
                </a:cxn>
                <a:cxn ang="0">
                  <a:pos x="378" y="1143"/>
                </a:cxn>
                <a:cxn ang="0">
                  <a:pos x="643" y="1129"/>
                </a:cxn>
                <a:cxn ang="0">
                  <a:pos x="881" y="1106"/>
                </a:cxn>
                <a:cxn ang="0">
                  <a:pos x="1151" y="1068"/>
                </a:cxn>
                <a:cxn ang="0">
                  <a:pos x="1449" y="1012"/>
                </a:cxn>
                <a:cxn ang="0">
                  <a:pos x="1772" y="934"/>
                </a:cxn>
                <a:cxn ang="0">
                  <a:pos x="2117" y="833"/>
                </a:cxn>
                <a:cxn ang="0">
                  <a:pos x="2484" y="703"/>
                </a:cxn>
                <a:cxn ang="0">
                  <a:pos x="2870" y="544"/>
                </a:cxn>
                <a:cxn ang="0">
                  <a:pos x="3268" y="351"/>
                </a:cxn>
                <a:cxn ang="0">
                  <a:pos x="0" y="0"/>
                </a:cxn>
                <a:cxn ang="0">
                  <a:pos x="29" y="293"/>
                </a:cxn>
                <a:cxn ang="0">
                  <a:pos x="175" y="357"/>
                </a:cxn>
                <a:cxn ang="0">
                  <a:pos x="437" y="449"/>
                </a:cxn>
                <a:cxn ang="0">
                  <a:pos x="670" y="512"/>
                </a:cxn>
                <a:cxn ang="0">
                  <a:pos x="873" y="553"/>
                </a:cxn>
                <a:cxn ang="0">
                  <a:pos x="1100" y="589"/>
                </a:cxn>
                <a:cxn ang="0">
                  <a:pos x="1349" y="611"/>
                </a:cxn>
                <a:cxn ang="0">
                  <a:pos x="1617" y="619"/>
                </a:cxn>
                <a:cxn ang="0">
                  <a:pos x="1801" y="616"/>
                </a:cxn>
                <a:cxn ang="0">
                  <a:pos x="2090" y="594"/>
                </a:cxn>
                <a:cxn ang="0">
                  <a:pos x="2396" y="550"/>
                </a:cxn>
                <a:cxn ang="0">
                  <a:pos x="2717" y="481"/>
                </a:cxn>
                <a:cxn ang="0">
                  <a:pos x="3051" y="385"/>
                </a:cxn>
                <a:cxn ang="0">
                  <a:pos x="3281" y="304"/>
                </a:cxn>
                <a:cxn ang="0">
                  <a:pos x="3040" y="381"/>
                </a:cxn>
                <a:cxn ang="0">
                  <a:pos x="2785" y="449"/>
                </a:cxn>
                <a:cxn ang="0">
                  <a:pos x="2514" y="502"/>
                </a:cxn>
                <a:cxn ang="0">
                  <a:pos x="2232" y="539"/>
                </a:cxn>
                <a:cxn ang="0">
                  <a:pos x="1936" y="558"/>
                </a:cxn>
                <a:cxn ang="0">
                  <a:pos x="1728" y="558"/>
                </a:cxn>
                <a:cxn ang="0">
                  <a:pos x="1404" y="536"/>
                </a:cxn>
                <a:cxn ang="0">
                  <a:pos x="1066" y="486"/>
                </a:cxn>
                <a:cxn ang="0">
                  <a:pos x="720" y="404"/>
                </a:cxn>
                <a:cxn ang="0">
                  <a:pos x="365" y="288"/>
                </a:cxn>
                <a:cxn ang="0">
                  <a:pos x="2" y="135"/>
                </a:cxn>
                <a:cxn ang="0">
                  <a:pos x="0" y="0"/>
                </a:cxn>
              </a:cxnLst>
              <a:rect l="0" t="0" r="r" b="b"/>
              <a:pathLst>
                <a:path w="3543" h="1145">
                  <a:moveTo>
                    <a:pt x="3543" y="201"/>
                  </a:moveTo>
                  <a:lnTo>
                    <a:pt x="3543" y="201"/>
                  </a:lnTo>
                  <a:lnTo>
                    <a:pt x="3495" y="222"/>
                  </a:lnTo>
                  <a:lnTo>
                    <a:pt x="3495" y="222"/>
                  </a:lnTo>
                  <a:lnTo>
                    <a:pt x="3429" y="253"/>
                  </a:lnTo>
                  <a:lnTo>
                    <a:pt x="3347" y="288"/>
                  </a:lnTo>
                  <a:lnTo>
                    <a:pt x="3249" y="330"/>
                  </a:lnTo>
                  <a:lnTo>
                    <a:pt x="3138" y="375"/>
                  </a:lnTo>
                  <a:lnTo>
                    <a:pt x="3011" y="422"/>
                  </a:lnTo>
                  <a:lnTo>
                    <a:pt x="2873" y="470"/>
                  </a:lnTo>
                  <a:lnTo>
                    <a:pt x="2797" y="494"/>
                  </a:lnTo>
                  <a:lnTo>
                    <a:pt x="2720" y="518"/>
                  </a:lnTo>
                  <a:lnTo>
                    <a:pt x="2640" y="542"/>
                  </a:lnTo>
                  <a:lnTo>
                    <a:pt x="2556" y="566"/>
                  </a:lnTo>
                  <a:lnTo>
                    <a:pt x="2471" y="590"/>
                  </a:lnTo>
                  <a:lnTo>
                    <a:pt x="2381" y="613"/>
                  </a:lnTo>
                  <a:lnTo>
                    <a:pt x="2289" y="635"/>
                  </a:lnTo>
                  <a:lnTo>
                    <a:pt x="2196" y="656"/>
                  </a:lnTo>
                  <a:lnTo>
                    <a:pt x="2100" y="677"/>
                  </a:lnTo>
                  <a:lnTo>
                    <a:pt x="2000" y="696"/>
                  </a:lnTo>
                  <a:lnTo>
                    <a:pt x="1899" y="714"/>
                  </a:lnTo>
                  <a:lnTo>
                    <a:pt x="1796" y="732"/>
                  </a:lnTo>
                  <a:lnTo>
                    <a:pt x="1690" y="746"/>
                  </a:lnTo>
                  <a:lnTo>
                    <a:pt x="1582" y="761"/>
                  </a:lnTo>
                  <a:lnTo>
                    <a:pt x="1473" y="772"/>
                  </a:lnTo>
                  <a:lnTo>
                    <a:pt x="1360" y="783"/>
                  </a:lnTo>
                  <a:lnTo>
                    <a:pt x="1248" y="791"/>
                  </a:lnTo>
                  <a:lnTo>
                    <a:pt x="1132" y="796"/>
                  </a:lnTo>
                  <a:lnTo>
                    <a:pt x="1016" y="801"/>
                  </a:lnTo>
                  <a:lnTo>
                    <a:pt x="897" y="803"/>
                  </a:lnTo>
                  <a:lnTo>
                    <a:pt x="897" y="803"/>
                  </a:lnTo>
                  <a:lnTo>
                    <a:pt x="789" y="801"/>
                  </a:lnTo>
                  <a:lnTo>
                    <a:pt x="678" y="798"/>
                  </a:lnTo>
                  <a:lnTo>
                    <a:pt x="568" y="791"/>
                  </a:lnTo>
                  <a:lnTo>
                    <a:pt x="457" y="783"/>
                  </a:lnTo>
                  <a:lnTo>
                    <a:pt x="342" y="774"/>
                  </a:lnTo>
                  <a:lnTo>
                    <a:pt x="230" y="761"/>
                  </a:lnTo>
                  <a:lnTo>
                    <a:pt x="114" y="745"/>
                  </a:lnTo>
                  <a:lnTo>
                    <a:pt x="0" y="727"/>
                  </a:lnTo>
                  <a:lnTo>
                    <a:pt x="0" y="1134"/>
                  </a:lnTo>
                  <a:lnTo>
                    <a:pt x="0" y="1134"/>
                  </a:lnTo>
                  <a:lnTo>
                    <a:pt x="18" y="1135"/>
                  </a:lnTo>
                  <a:lnTo>
                    <a:pt x="69" y="1139"/>
                  </a:lnTo>
                  <a:lnTo>
                    <a:pt x="154" y="1143"/>
                  </a:lnTo>
                  <a:lnTo>
                    <a:pt x="207" y="1145"/>
                  </a:lnTo>
                  <a:lnTo>
                    <a:pt x="268" y="1145"/>
                  </a:lnTo>
                  <a:lnTo>
                    <a:pt x="268" y="1145"/>
                  </a:lnTo>
                  <a:lnTo>
                    <a:pt x="378" y="1143"/>
                  </a:lnTo>
                  <a:lnTo>
                    <a:pt x="503" y="1139"/>
                  </a:lnTo>
                  <a:lnTo>
                    <a:pt x="571" y="1135"/>
                  </a:lnTo>
                  <a:lnTo>
                    <a:pt x="643" y="1129"/>
                  </a:lnTo>
                  <a:lnTo>
                    <a:pt x="719" y="1122"/>
                  </a:lnTo>
                  <a:lnTo>
                    <a:pt x="799" y="1116"/>
                  </a:lnTo>
                  <a:lnTo>
                    <a:pt x="881" y="1106"/>
                  </a:lnTo>
                  <a:lnTo>
                    <a:pt x="968" y="1095"/>
                  </a:lnTo>
                  <a:lnTo>
                    <a:pt x="1058" y="1082"/>
                  </a:lnTo>
                  <a:lnTo>
                    <a:pt x="1151" y="1068"/>
                  </a:lnTo>
                  <a:lnTo>
                    <a:pt x="1248" y="1052"/>
                  </a:lnTo>
                  <a:lnTo>
                    <a:pt x="1346" y="1032"/>
                  </a:lnTo>
                  <a:lnTo>
                    <a:pt x="1449" y="1012"/>
                  </a:lnTo>
                  <a:lnTo>
                    <a:pt x="1553" y="987"/>
                  </a:lnTo>
                  <a:lnTo>
                    <a:pt x="1661" y="962"/>
                  </a:lnTo>
                  <a:lnTo>
                    <a:pt x="1772" y="934"/>
                  </a:lnTo>
                  <a:lnTo>
                    <a:pt x="1884" y="902"/>
                  </a:lnTo>
                  <a:lnTo>
                    <a:pt x="2000" y="868"/>
                  </a:lnTo>
                  <a:lnTo>
                    <a:pt x="2117" y="833"/>
                  </a:lnTo>
                  <a:lnTo>
                    <a:pt x="2238" y="793"/>
                  </a:lnTo>
                  <a:lnTo>
                    <a:pt x="2360" y="749"/>
                  </a:lnTo>
                  <a:lnTo>
                    <a:pt x="2484" y="703"/>
                  </a:lnTo>
                  <a:lnTo>
                    <a:pt x="2611" y="653"/>
                  </a:lnTo>
                  <a:lnTo>
                    <a:pt x="2740" y="600"/>
                  </a:lnTo>
                  <a:lnTo>
                    <a:pt x="2870" y="544"/>
                  </a:lnTo>
                  <a:lnTo>
                    <a:pt x="3002" y="483"/>
                  </a:lnTo>
                  <a:lnTo>
                    <a:pt x="3133" y="418"/>
                  </a:lnTo>
                  <a:lnTo>
                    <a:pt x="3268" y="351"/>
                  </a:lnTo>
                  <a:lnTo>
                    <a:pt x="3405" y="278"/>
                  </a:lnTo>
                  <a:lnTo>
                    <a:pt x="3543" y="201"/>
                  </a:lnTo>
                  <a:moveTo>
                    <a:pt x="0" y="0"/>
                  </a:moveTo>
                  <a:lnTo>
                    <a:pt x="0" y="278"/>
                  </a:lnTo>
                  <a:lnTo>
                    <a:pt x="0" y="278"/>
                  </a:lnTo>
                  <a:lnTo>
                    <a:pt x="29" y="293"/>
                  </a:lnTo>
                  <a:lnTo>
                    <a:pt x="64" y="311"/>
                  </a:lnTo>
                  <a:lnTo>
                    <a:pt x="113" y="331"/>
                  </a:lnTo>
                  <a:lnTo>
                    <a:pt x="175" y="357"/>
                  </a:lnTo>
                  <a:lnTo>
                    <a:pt x="249" y="386"/>
                  </a:lnTo>
                  <a:lnTo>
                    <a:pt x="338" y="417"/>
                  </a:lnTo>
                  <a:lnTo>
                    <a:pt x="437" y="449"/>
                  </a:lnTo>
                  <a:lnTo>
                    <a:pt x="548" y="481"/>
                  </a:lnTo>
                  <a:lnTo>
                    <a:pt x="608" y="497"/>
                  </a:lnTo>
                  <a:lnTo>
                    <a:pt x="670" y="512"/>
                  </a:lnTo>
                  <a:lnTo>
                    <a:pt x="735" y="526"/>
                  </a:lnTo>
                  <a:lnTo>
                    <a:pt x="802" y="540"/>
                  </a:lnTo>
                  <a:lnTo>
                    <a:pt x="873" y="553"/>
                  </a:lnTo>
                  <a:lnTo>
                    <a:pt x="947" y="566"/>
                  </a:lnTo>
                  <a:lnTo>
                    <a:pt x="1023" y="577"/>
                  </a:lnTo>
                  <a:lnTo>
                    <a:pt x="1100" y="589"/>
                  </a:lnTo>
                  <a:lnTo>
                    <a:pt x="1180" y="597"/>
                  </a:lnTo>
                  <a:lnTo>
                    <a:pt x="1264" y="605"/>
                  </a:lnTo>
                  <a:lnTo>
                    <a:pt x="1349" y="611"/>
                  </a:lnTo>
                  <a:lnTo>
                    <a:pt x="1436" y="616"/>
                  </a:lnTo>
                  <a:lnTo>
                    <a:pt x="1526" y="619"/>
                  </a:lnTo>
                  <a:lnTo>
                    <a:pt x="1617" y="619"/>
                  </a:lnTo>
                  <a:lnTo>
                    <a:pt x="1617" y="619"/>
                  </a:lnTo>
                  <a:lnTo>
                    <a:pt x="1707" y="619"/>
                  </a:lnTo>
                  <a:lnTo>
                    <a:pt x="1801" y="616"/>
                  </a:lnTo>
                  <a:lnTo>
                    <a:pt x="1896" y="611"/>
                  </a:lnTo>
                  <a:lnTo>
                    <a:pt x="1992" y="603"/>
                  </a:lnTo>
                  <a:lnTo>
                    <a:pt x="2090" y="594"/>
                  </a:lnTo>
                  <a:lnTo>
                    <a:pt x="2191" y="582"/>
                  </a:lnTo>
                  <a:lnTo>
                    <a:pt x="2293" y="568"/>
                  </a:lnTo>
                  <a:lnTo>
                    <a:pt x="2396" y="550"/>
                  </a:lnTo>
                  <a:lnTo>
                    <a:pt x="2502" y="531"/>
                  </a:lnTo>
                  <a:lnTo>
                    <a:pt x="2608" y="508"/>
                  </a:lnTo>
                  <a:lnTo>
                    <a:pt x="2717" y="481"/>
                  </a:lnTo>
                  <a:lnTo>
                    <a:pt x="2826" y="452"/>
                  </a:lnTo>
                  <a:lnTo>
                    <a:pt x="2937" y="420"/>
                  </a:lnTo>
                  <a:lnTo>
                    <a:pt x="3051" y="385"/>
                  </a:lnTo>
                  <a:lnTo>
                    <a:pt x="3166" y="346"/>
                  </a:lnTo>
                  <a:lnTo>
                    <a:pt x="3281" y="304"/>
                  </a:lnTo>
                  <a:lnTo>
                    <a:pt x="3281" y="304"/>
                  </a:lnTo>
                  <a:lnTo>
                    <a:pt x="3203" y="330"/>
                  </a:lnTo>
                  <a:lnTo>
                    <a:pt x="3122" y="357"/>
                  </a:lnTo>
                  <a:lnTo>
                    <a:pt x="3040" y="381"/>
                  </a:lnTo>
                  <a:lnTo>
                    <a:pt x="2957" y="405"/>
                  </a:lnTo>
                  <a:lnTo>
                    <a:pt x="2871" y="428"/>
                  </a:lnTo>
                  <a:lnTo>
                    <a:pt x="2785" y="449"/>
                  </a:lnTo>
                  <a:lnTo>
                    <a:pt x="2696" y="468"/>
                  </a:lnTo>
                  <a:lnTo>
                    <a:pt x="2606" y="486"/>
                  </a:lnTo>
                  <a:lnTo>
                    <a:pt x="2514" y="502"/>
                  </a:lnTo>
                  <a:lnTo>
                    <a:pt x="2423" y="516"/>
                  </a:lnTo>
                  <a:lnTo>
                    <a:pt x="2328" y="529"/>
                  </a:lnTo>
                  <a:lnTo>
                    <a:pt x="2232" y="539"/>
                  </a:lnTo>
                  <a:lnTo>
                    <a:pt x="2135" y="549"/>
                  </a:lnTo>
                  <a:lnTo>
                    <a:pt x="2035" y="553"/>
                  </a:lnTo>
                  <a:lnTo>
                    <a:pt x="1936" y="558"/>
                  </a:lnTo>
                  <a:lnTo>
                    <a:pt x="1834" y="558"/>
                  </a:lnTo>
                  <a:lnTo>
                    <a:pt x="1834" y="558"/>
                  </a:lnTo>
                  <a:lnTo>
                    <a:pt x="1728" y="558"/>
                  </a:lnTo>
                  <a:lnTo>
                    <a:pt x="1621" y="553"/>
                  </a:lnTo>
                  <a:lnTo>
                    <a:pt x="1513" y="547"/>
                  </a:lnTo>
                  <a:lnTo>
                    <a:pt x="1404" y="536"/>
                  </a:lnTo>
                  <a:lnTo>
                    <a:pt x="1293" y="523"/>
                  </a:lnTo>
                  <a:lnTo>
                    <a:pt x="1180" y="507"/>
                  </a:lnTo>
                  <a:lnTo>
                    <a:pt x="1066" y="486"/>
                  </a:lnTo>
                  <a:lnTo>
                    <a:pt x="952" y="462"/>
                  </a:lnTo>
                  <a:lnTo>
                    <a:pt x="838" y="436"/>
                  </a:lnTo>
                  <a:lnTo>
                    <a:pt x="720" y="404"/>
                  </a:lnTo>
                  <a:lnTo>
                    <a:pt x="603" y="370"/>
                  </a:lnTo>
                  <a:lnTo>
                    <a:pt x="484" y="331"/>
                  </a:lnTo>
                  <a:lnTo>
                    <a:pt x="365" y="288"/>
                  </a:lnTo>
                  <a:lnTo>
                    <a:pt x="244" y="241"/>
                  </a:lnTo>
                  <a:lnTo>
                    <a:pt x="124" y="190"/>
                  </a:lnTo>
                  <a:lnTo>
                    <a:pt x="2" y="135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chemeClr val="tx2">
                    <a:lumMod val="60000"/>
                    <a:lumOff val="40000"/>
                    <a:alpha val="0"/>
                  </a:schemeClr>
                </a:gs>
                <a:gs pos="40000">
                  <a:schemeClr val="tx2">
                    <a:lumMod val="60000"/>
                    <a:lumOff val="40000"/>
                    <a:alpha val="60000"/>
                  </a:schemeClr>
                </a:gs>
                <a:gs pos="100000">
                  <a:schemeClr val="tx2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6" name="자유형: 도형 15"/>
            <p:cNvSpPr>
              <a:spLocks noEditPoints="1"/>
            </p:cNvSpPr>
            <p:nvPr/>
          </p:nvSpPr>
          <p:spPr>
            <a:xfrm>
              <a:off x="3175" y="5040313"/>
              <a:ext cx="5699125" cy="885825"/>
            </a:xfrm>
            <a:custGeom>
              <a:avLst/>
              <a:gdLst/>
              <a:ahLst/>
              <a:cxnLst>
                <a:cxn ang="0">
                  <a:pos x="3590" y="174"/>
                </a:cxn>
                <a:cxn ang="0">
                  <a:pos x="3527" y="206"/>
                </a:cxn>
                <a:cxn ang="0">
                  <a:pos x="3493" y="222"/>
                </a:cxn>
                <a:cxn ang="0">
                  <a:pos x="3541" y="201"/>
                </a:cxn>
                <a:cxn ang="0">
                  <a:pos x="3590" y="174"/>
                </a:cxn>
                <a:cxn ang="0">
                  <a:pos x="3590" y="174"/>
                </a:cxn>
                <a:cxn ang="0">
                  <a:pos x="3590" y="174"/>
                </a:cxn>
                <a:cxn ang="0">
                  <a:pos x="0" y="135"/>
                </a:cxn>
                <a:cxn ang="0">
                  <a:pos x="122" y="190"/>
                </a:cxn>
                <a:cxn ang="0">
                  <a:pos x="363" y="288"/>
                </a:cxn>
                <a:cxn ang="0">
                  <a:pos x="601" y="370"/>
                </a:cxn>
                <a:cxn ang="0">
                  <a:pos x="836" y="436"/>
                </a:cxn>
                <a:cxn ang="0">
                  <a:pos x="1064" y="486"/>
                </a:cxn>
                <a:cxn ang="0">
                  <a:pos x="1291" y="523"/>
                </a:cxn>
                <a:cxn ang="0">
                  <a:pos x="1511" y="547"/>
                </a:cxn>
                <a:cxn ang="0">
                  <a:pos x="1726" y="558"/>
                </a:cxn>
                <a:cxn ang="0">
                  <a:pos x="1832" y="558"/>
                </a:cxn>
                <a:cxn ang="0">
                  <a:pos x="2033" y="553"/>
                </a:cxn>
                <a:cxn ang="0">
                  <a:pos x="2230" y="539"/>
                </a:cxn>
                <a:cxn ang="0">
                  <a:pos x="2421" y="516"/>
                </a:cxn>
                <a:cxn ang="0">
                  <a:pos x="2604" y="486"/>
                </a:cxn>
                <a:cxn ang="0">
                  <a:pos x="2783" y="449"/>
                </a:cxn>
                <a:cxn ang="0">
                  <a:pos x="2955" y="405"/>
                </a:cxn>
                <a:cxn ang="0">
                  <a:pos x="3120" y="357"/>
                </a:cxn>
                <a:cxn ang="0">
                  <a:pos x="3279" y="304"/>
                </a:cxn>
                <a:cxn ang="0">
                  <a:pos x="3315" y="290"/>
                </a:cxn>
                <a:cxn ang="0">
                  <a:pos x="3268" y="306"/>
                </a:cxn>
                <a:cxn ang="0">
                  <a:pos x="3165" y="336"/>
                </a:cxn>
                <a:cxn ang="0">
                  <a:pos x="3048" y="367"/>
                </a:cxn>
                <a:cxn ang="0">
                  <a:pos x="2918" y="394"/>
                </a:cxn>
                <a:cxn ang="0">
                  <a:pos x="2773" y="420"/>
                </a:cxn>
                <a:cxn ang="0">
                  <a:pos x="2615" y="441"/>
                </a:cxn>
                <a:cxn ang="0">
                  <a:pos x="2443" y="455"/>
                </a:cxn>
                <a:cxn ang="0">
                  <a:pos x="2260" y="463"/>
                </a:cxn>
                <a:cxn ang="0">
                  <a:pos x="2164" y="465"/>
                </a:cxn>
                <a:cxn ang="0">
                  <a:pos x="1943" y="458"/>
                </a:cxn>
                <a:cxn ang="0">
                  <a:pos x="1707" y="442"/>
                </a:cxn>
                <a:cxn ang="0">
                  <a:pos x="1458" y="412"/>
                </a:cxn>
                <a:cxn ang="0">
                  <a:pos x="1194" y="365"/>
                </a:cxn>
                <a:cxn ang="0">
                  <a:pos x="916" y="303"/>
                </a:cxn>
                <a:cxn ang="0">
                  <a:pos x="625" y="222"/>
                </a:cxn>
                <a:cxn ang="0">
                  <a:pos x="397" y="150"/>
                </a:cxn>
                <a:cxn ang="0">
                  <a:pos x="241" y="94"/>
                </a:cxn>
                <a:cxn ang="0">
                  <a:pos x="80" y="34"/>
                </a:cxn>
              </a:cxnLst>
              <a:rect l="0" t="0" r="r" b="b"/>
              <a:pathLst>
                <a:path w="3590" h="558">
                  <a:moveTo>
                    <a:pt x="3590" y="174"/>
                  </a:moveTo>
                  <a:lnTo>
                    <a:pt x="3590" y="174"/>
                  </a:lnTo>
                  <a:lnTo>
                    <a:pt x="3574" y="184"/>
                  </a:lnTo>
                  <a:lnTo>
                    <a:pt x="3527" y="206"/>
                  </a:lnTo>
                  <a:lnTo>
                    <a:pt x="3527" y="206"/>
                  </a:lnTo>
                  <a:lnTo>
                    <a:pt x="3493" y="222"/>
                  </a:lnTo>
                  <a:lnTo>
                    <a:pt x="3493" y="222"/>
                  </a:lnTo>
                  <a:lnTo>
                    <a:pt x="3541" y="201"/>
                  </a:lnTo>
                  <a:lnTo>
                    <a:pt x="3541" y="201"/>
                  </a:lnTo>
                  <a:lnTo>
                    <a:pt x="3590" y="174"/>
                  </a:lnTo>
                  <a:moveTo>
                    <a:pt x="3590" y="174"/>
                  </a:moveTo>
                  <a:lnTo>
                    <a:pt x="3590" y="174"/>
                  </a:lnTo>
                  <a:lnTo>
                    <a:pt x="3590" y="174"/>
                  </a:lnTo>
                  <a:lnTo>
                    <a:pt x="3590" y="174"/>
                  </a:lnTo>
                  <a:moveTo>
                    <a:pt x="0" y="0"/>
                  </a:moveTo>
                  <a:lnTo>
                    <a:pt x="0" y="135"/>
                  </a:lnTo>
                  <a:lnTo>
                    <a:pt x="0" y="135"/>
                  </a:lnTo>
                  <a:lnTo>
                    <a:pt x="122" y="190"/>
                  </a:lnTo>
                  <a:lnTo>
                    <a:pt x="242" y="241"/>
                  </a:lnTo>
                  <a:lnTo>
                    <a:pt x="363" y="288"/>
                  </a:lnTo>
                  <a:lnTo>
                    <a:pt x="482" y="331"/>
                  </a:lnTo>
                  <a:lnTo>
                    <a:pt x="601" y="370"/>
                  </a:lnTo>
                  <a:lnTo>
                    <a:pt x="718" y="404"/>
                  </a:lnTo>
                  <a:lnTo>
                    <a:pt x="836" y="436"/>
                  </a:lnTo>
                  <a:lnTo>
                    <a:pt x="950" y="462"/>
                  </a:lnTo>
                  <a:lnTo>
                    <a:pt x="1064" y="486"/>
                  </a:lnTo>
                  <a:lnTo>
                    <a:pt x="1178" y="507"/>
                  </a:lnTo>
                  <a:lnTo>
                    <a:pt x="1291" y="523"/>
                  </a:lnTo>
                  <a:lnTo>
                    <a:pt x="1402" y="536"/>
                  </a:lnTo>
                  <a:lnTo>
                    <a:pt x="1511" y="547"/>
                  </a:lnTo>
                  <a:lnTo>
                    <a:pt x="1619" y="553"/>
                  </a:lnTo>
                  <a:lnTo>
                    <a:pt x="1726" y="558"/>
                  </a:lnTo>
                  <a:lnTo>
                    <a:pt x="1832" y="558"/>
                  </a:lnTo>
                  <a:lnTo>
                    <a:pt x="1832" y="558"/>
                  </a:lnTo>
                  <a:lnTo>
                    <a:pt x="1934" y="558"/>
                  </a:lnTo>
                  <a:lnTo>
                    <a:pt x="2033" y="553"/>
                  </a:lnTo>
                  <a:lnTo>
                    <a:pt x="2133" y="549"/>
                  </a:lnTo>
                  <a:lnTo>
                    <a:pt x="2230" y="539"/>
                  </a:lnTo>
                  <a:lnTo>
                    <a:pt x="2326" y="529"/>
                  </a:lnTo>
                  <a:lnTo>
                    <a:pt x="2421" y="516"/>
                  </a:lnTo>
                  <a:lnTo>
                    <a:pt x="2512" y="502"/>
                  </a:lnTo>
                  <a:lnTo>
                    <a:pt x="2604" y="486"/>
                  </a:lnTo>
                  <a:lnTo>
                    <a:pt x="2694" y="468"/>
                  </a:lnTo>
                  <a:lnTo>
                    <a:pt x="2783" y="449"/>
                  </a:lnTo>
                  <a:lnTo>
                    <a:pt x="2869" y="428"/>
                  </a:lnTo>
                  <a:lnTo>
                    <a:pt x="2955" y="405"/>
                  </a:lnTo>
                  <a:lnTo>
                    <a:pt x="3038" y="381"/>
                  </a:lnTo>
                  <a:lnTo>
                    <a:pt x="3120" y="357"/>
                  </a:lnTo>
                  <a:lnTo>
                    <a:pt x="3201" y="330"/>
                  </a:lnTo>
                  <a:lnTo>
                    <a:pt x="3279" y="304"/>
                  </a:lnTo>
                  <a:lnTo>
                    <a:pt x="3279" y="304"/>
                  </a:lnTo>
                  <a:lnTo>
                    <a:pt x="3315" y="290"/>
                  </a:lnTo>
                  <a:lnTo>
                    <a:pt x="3315" y="290"/>
                  </a:lnTo>
                  <a:lnTo>
                    <a:pt x="3268" y="306"/>
                  </a:lnTo>
                  <a:lnTo>
                    <a:pt x="3218" y="320"/>
                  </a:lnTo>
                  <a:lnTo>
                    <a:pt x="3165" y="336"/>
                  </a:lnTo>
                  <a:lnTo>
                    <a:pt x="3109" y="351"/>
                  </a:lnTo>
                  <a:lnTo>
                    <a:pt x="3048" y="367"/>
                  </a:lnTo>
                  <a:lnTo>
                    <a:pt x="2984" y="381"/>
                  </a:lnTo>
                  <a:lnTo>
                    <a:pt x="2918" y="394"/>
                  </a:lnTo>
                  <a:lnTo>
                    <a:pt x="2847" y="407"/>
                  </a:lnTo>
                  <a:lnTo>
                    <a:pt x="2773" y="420"/>
                  </a:lnTo>
                  <a:lnTo>
                    <a:pt x="2696" y="431"/>
                  </a:lnTo>
                  <a:lnTo>
                    <a:pt x="2615" y="441"/>
                  </a:lnTo>
                  <a:lnTo>
                    <a:pt x="2532" y="449"/>
                  </a:lnTo>
                  <a:lnTo>
                    <a:pt x="2443" y="455"/>
                  </a:lnTo>
                  <a:lnTo>
                    <a:pt x="2353" y="460"/>
                  </a:lnTo>
                  <a:lnTo>
                    <a:pt x="2260" y="463"/>
                  </a:lnTo>
                  <a:lnTo>
                    <a:pt x="2164" y="465"/>
                  </a:lnTo>
                  <a:lnTo>
                    <a:pt x="2164" y="465"/>
                  </a:lnTo>
                  <a:lnTo>
                    <a:pt x="2054" y="463"/>
                  </a:lnTo>
                  <a:lnTo>
                    <a:pt x="1943" y="458"/>
                  </a:lnTo>
                  <a:lnTo>
                    <a:pt x="1828" y="452"/>
                  </a:lnTo>
                  <a:lnTo>
                    <a:pt x="1707" y="442"/>
                  </a:lnTo>
                  <a:lnTo>
                    <a:pt x="1585" y="428"/>
                  </a:lnTo>
                  <a:lnTo>
                    <a:pt x="1458" y="412"/>
                  </a:lnTo>
                  <a:lnTo>
                    <a:pt x="1328" y="391"/>
                  </a:lnTo>
                  <a:lnTo>
                    <a:pt x="1194" y="365"/>
                  </a:lnTo>
                  <a:lnTo>
                    <a:pt x="1057" y="336"/>
                  </a:lnTo>
                  <a:lnTo>
                    <a:pt x="916" y="303"/>
                  </a:lnTo>
                  <a:lnTo>
                    <a:pt x="771" y="266"/>
                  </a:lnTo>
                  <a:lnTo>
                    <a:pt x="625" y="222"/>
                  </a:lnTo>
                  <a:lnTo>
                    <a:pt x="474" y="176"/>
                  </a:lnTo>
                  <a:lnTo>
                    <a:pt x="397" y="150"/>
                  </a:lnTo>
                  <a:lnTo>
                    <a:pt x="318" y="122"/>
                  </a:lnTo>
                  <a:lnTo>
                    <a:pt x="241" y="94"/>
                  </a:lnTo>
                  <a:lnTo>
                    <a:pt x="160" y="65"/>
                  </a:lnTo>
                  <a:lnTo>
                    <a:pt x="80" y="34"/>
                  </a:ln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chemeClr val="accent4">
                    <a:alpha val="0"/>
                  </a:schemeClr>
                </a:gs>
                <a:gs pos="70000">
                  <a:schemeClr val="accent1">
                    <a:alpha val="35000"/>
                  </a:schemeClr>
                </a:gs>
                <a:gs pos="100000">
                  <a:schemeClr val="accent1">
                    <a:alpha val="15000"/>
                  </a:scheme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0" y="5392738"/>
              <a:ext cx="5548313" cy="922338"/>
            </a:xfrm>
            <a:custGeom>
              <a:avLst/>
              <a:gdLst/>
              <a:ahLst/>
              <a:cxnLst>
                <a:cxn ang="0">
                  <a:pos x="3495" y="0"/>
                </a:cxn>
                <a:cxn ang="0">
                  <a:pos x="3453" y="16"/>
                </a:cxn>
                <a:cxn ang="0">
                  <a:pos x="3370" y="48"/>
                </a:cxn>
                <a:cxn ang="0">
                  <a:pos x="3281" y="82"/>
                </a:cxn>
                <a:cxn ang="0">
                  <a:pos x="3166" y="124"/>
                </a:cxn>
                <a:cxn ang="0">
                  <a:pos x="2937" y="198"/>
                </a:cxn>
                <a:cxn ang="0">
                  <a:pos x="2717" y="259"/>
                </a:cxn>
                <a:cxn ang="0">
                  <a:pos x="2502" y="309"/>
                </a:cxn>
                <a:cxn ang="0">
                  <a:pos x="2293" y="346"/>
                </a:cxn>
                <a:cxn ang="0">
                  <a:pos x="2090" y="372"/>
                </a:cxn>
                <a:cxn ang="0">
                  <a:pos x="1896" y="389"/>
                </a:cxn>
                <a:cxn ang="0">
                  <a:pos x="1707" y="397"/>
                </a:cxn>
                <a:cxn ang="0">
                  <a:pos x="1617" y="397"/>
                </a:cxn>
                <a:cxn ang="0">
                  <a:pos x="1436" y="394"/>
                </a:cxn>
                <a:cxn ang="0">
                  <a:pos x="1264" y="383"/>
                </a:cxn>
                <a:cxn ang="0">
                  <a:pos x="1100" y="367"/>
                </a:cxn>
                <a:cxn ang="0">
                  <a:pos x="947" y="344"/>
                </a:cxn>
                <a:cxn ang="0">
                  <a:pos x="802" y="318"/>
                </a:cxn>
                <a:cxn ang="0">
                  <a:pos x="670" y="290"/>
                </a:cxn>
                <a:cxn ang="0">
                  <a:pos x="548" y="259"/>
                </a:cxn>
                <a:cxn ang="0">
                  <a:pos x="338" y="195"/>
                </a:cxn>
                <a:cxn ang="0">
                  <a:pos x="175" y="135"/>
                </a:cxn>
                <a:cxn ang="0">
                  <a:pos x="64" y="89"/>
                </a:cxn>
                <a:cxn ang="0">
                  <a:pos x="0" y="56"/>
                </a:cxn>
                <a:cxn ang="0">
                  <a:pos x="0" y="505"/>
                </a:cxn>
                <a:cxn ang="0">
                  <a:pos x="230" y="539"/>
                </a:cxn>
                <a:cxn ang="0">
                  <a:pos x="457" y="561"/>
                </a:cxn>
                <a:cxn ang="0">
                  <a:pos x="678" y="576"/>
                </a:cxn>
                <a:cxn ang="0">
                  <a:pos x="897" y="581"/>
                </a:cxn>
                <a:cxn ang="0">
                  <a:pos x="1016" y="579"/>
                </a:cxn>
                <a:cxn ang="0">
                  <a:pos x="1248" y="569"/>
                </a:cxn>
                <a:cxn ang="0">
                  <a:pos x="1473" y="550"/>
                </a:cxn>
                <a:cxn ang="0">
                  <a:pos x="1690" y="524"/>
                </a:cxn>
                <a:cxn ang="0">
                  <a:pos x="1899" y="492"/>
                </a:cxn>
                <a:cxn ang="0">
                  <a:pos x="2100" y="455"/>
                </a:cxn>
                <a:cxn ang="0">
                  <a:pos x="2289" y="413"/>
                </a:cxn>
                <a:cxn ang="0">
                  <a:pos x="2471" y="368"/>
                </a:cxn>
                <a:cxn ang="0">
                  <a:pos x="2640" y="320"/>
                </a:cxn>
                <a:cxn ang="0">
                  <a:pos x="2797" y="272"/>
                </a:cxn>
                <a:cxn ang="0">
                  <a:pos x="3011" y="200"/>
                </a:cxn>
                <a:cxn ang="0">
                  <a:pos x="3249" y="108"/>
                </a:cxn>
                <a:cxn ang="0">
                  <a:pos x="3429" y="31"/>
                </a:cxn>
              </a:cxnLst>
              <a:rect l="0" t="0" r="r" b="b"/>
              <a:pathLst>
                <a:path w="3495" h="581">
                  <a:moveTo>
                    <a:pt x="3495" y="0"/>
                  </a:moveTo>
                  <a:lnTo>
                    <a:pt x="3495" y="0"/>
                  </a:lnTo>
                  <a:lnTo>
                    <a:pt x="3453" y="16"/>
                  </a:lnTo>
                  <a:lnTo>
                    <a:pt x="3453" y="16"/>
                  </a:lnTo>
                  <a:lnTo>
                    <a:pt x="3415" y="32"/>
                  </a:lnTo>
                  <a:lnTo>
                    <a:pt x="3370" y="48"/>
                  </a:lnTo>
                  <a:lnTo>
                    <a:pt x="3370" y="48"/>
                  </a:lnTo>
                  <a:lnTo>
                    <a:pt x="3281" y="82"/>
                  </a:lnTo>
                  <a:lnTo>
                    <a:pt x="3281" y="82"/>
                  </a:lnTo>
                  <a:lnTo>
                    <a:pt x="3166" y="124"/>
                  </a:lnTo>
                  <a:lnTo>
                    <a:pt x="3051" y="163"/>
                  </a:lnTo>
                  <a:lnTo>
                    <a:pt x="2937" y="198"/>
                  </a:lnTo>
                  <a:lnTo>
                    <a:pt x="2826" y="230"/>
                  </a:lnTo>
                  <a:lnTo>
                    <a:pt x="2717" y="259"/>
                  </a:lnTo>
                  <a:lnTo>
                    <a:pt x="2608" y="286"/>
                  </a:lnTo>
                  <a:lnTo>
                    <a:pt x="2502" y="309"/>
                  </a:lnTo>
                  <a:lnTo>
                    <a:pt x="2396" y="328"/>
                  </a:lnTo>
                  <a:lnTo>
                    <a:pt x="2293" y="346"/>
                  </a:lnTo>
                  <a:lnTo>
                    <a:pt x="2191" y="360"/>
                  </a:lnTo>
                  <a:lnTo>
                    <a:pt x="2090" y="372"/>
                  </a:lnTo>
                  <a:lnTo>
                    <a:pt x="1992" y="381"/>
                  </a:lnTo>
                  <a:lnTo>
                    <a:pt x="1896" y="389"/>
                  </a:lnTo>
                  <a:lnTo>
                    <a:pt x="1801" y="394"/>
                  </a:lnTo>
                  <a:lnTo>
                    <a:pt x="1707" y="397"/>
                  </a:lnTo>
                  <a:lnTo>
                    <a:pt x="1617" y="397"/>
                  </a:lnTo>
                  <a:lnTo>
                    <a:pt x="1617" y="397"/>
                  </a:lnTo>
                  <a:lnTo>
                    <a:pt x="1526" y="397"/>
                  </a:lnTo>
                  <a:lnTo>
                    <a:pt x="1436" y="394"/>
                  </a:lnTo>
                  <a:lnTo>
                    <a:pt x="1349" y="389"/>
                  </a:lnTo>
                  <a:lnTo>
                    <a:pt x="1264" y="383"/>
                  </a:lnTo>
                  <a:lnTo>
                    <a:pt x="1180" y="375"/>
                  </a:lnTo>
                  <a:lnTo>
                    <a:pt x="1100" y="367"/>
                  </a:lnTo>
                  <a:lnTo>
                    <a:pt x="1023" y="355"/>
                  </a:lnTo>
                  <a:lnTo>
                    <a:pt x="947" y="344"/>
                  </a:lnTo>
                  <a:lnTo>
                    <a:pt x="873" y="331"/>
                  </a:lnTo>
                  <a:lnTo>
                    <a:pt x="802" y="318"/>
                  </a:lnTo>
                  <a:lnTo>
                    <a:pt x="735" y="304"/>
                  </a:lnTo>
                  <a:lnTo>
                    <a:pt x="670" y="290"/>
                  </a:lnTo>
                  <a:lnTo>
                    <a:pt x="608" y="275"/>
                  </a:lnTo>
                  <a:lnTo>
                    <a:pt x="548" y="259"/>
                  </a:lnTo>
                  <a:lnTo>
                    <a:pt x="437" y="227"/>
                  </a:lnTo>
                  <a:lnTo>
                    <a:pt x="338" y="195"/>
                  </a:lnTo>
                  <a:lnTo>
                    <a:pt x="249" y="164"/>
                  </a:lnTo>
                  <a:lnTo>
                    <a:pt x="175" y="135"/>
                  </a:lnTo>
                  <a:lnTo>
                    <a:pt x="113" y="109"/>
                  </a:lnTo>
                  <a:lnTo>
                    <a:pt x="64" y="89"/>
                  </a:lnTo>
                  <a:lnTo>
                    <a:pt x="29" y="71"/>
                  </a:lnTo>
                  <a:lnTo>
                    <a:pt x="0" y="56"/>
                  </a:lnTo>
                  <a:lnTo>
                    <a:pt x="0" y="505"/>
                  </a:lnTo>
                  <a:lnTo>
                    <a:pt x="0" y="505"/>
                  </a:lnTo>
                  <a:lnTo>
                    <a:pt x="114" y="523"/>
                  </a:lnTo>
                  <a:lnTo>
                    <a:pt x="230" y="539"/>
                  </a:lnTo>
                  <a:lnTo>
                    <a:pt x="342" y="552"/>
                  </a:lnTo>
                  <a:lnTo>
                    <a:pt x="457" y="561"/>
                  </a:lnTo>
                  <a:lnTo>
                    <a:pt x="568" y="569"/>
                  </a:lnTo>
                  <a:lnTo>
                    <a:pt x="678" y="576"/>
                  </a:lnTo>
                  <a:lnTo>
                    <a:pt x="789" y="579"/>
                  </a:lnTo>
                  <a:lnTo>
                    <a:pt x="897" y="581"/>
                  </a:lnTo>
                  <a:lnTo>
                    <a:pt x="897" y="581"/>
                  </a:lnTo>
                  <a:lnTo>
                    <a:pt x="1016" y="579"/>
                  </a:lnTo>
                  <a:lnTo>
                    <a:pt x="1132" y="574"/>
                  </a:lnTo>
                  <a:lnTo>
                    <a:pt x="1248" y="569"/>
                  </a:lnTo>
                  <a:lnTo>
                    <a:pt x="1360" y="561"/>
                  </a:lnTo>
                  <a:lnTo>
                    <a:pt x="1473" y="550"/>
                  </a:lnTo>
                  <a:lnTo>
                    <a:pt x="1582" y="539"/>
                  </a:lnTo>
                  <a:lnTo>
                    <a:pt x="1690" y="524"/>
                  </a:lnTo>
                  <a:lnTo>
                    <a:pt x="1796" y="510"/>
                  </a:lnTo>
                  <a:lnTo>
                    <a:pt x="1899" y="492"/>
                  </a:lnTo>
                  <a:lnTo>
                    <a:pt x="2000" y="474"/>
                  </a:lnTo>
                  <a:lnTo>
                    <a:pt x="2100" y="455"/>
                  </a:lnTo>
                  <a:lnTo>
                    <a:pt x="2196" y="434"/>
                  </a:lnTo>
                  <a:lnTo>
                    <a:pt x="2289" y="413"/>
                  </a:lnTo>
                  <a:lnTo>
                    <a:pt x="2381" y="391"/>
                  </a:lnTo>
                  <a:lnTo>
                    <a:pt x="2471" y="368"/>
                  </a:lnTo>
                  <a:lnTo>
                    <a:pt x="2556" y="344"/>
                  </a:lnTo>
                  <a:lnTo>
                    <a:pt x="2640" y="320"/>
                  </a:lnTo>
                  <a:lnTo>
                    <a:pt x="2720" y="296"/>
                  </a:lnTo>
                  <a:lnTo>
                    <a:pt x="2797" y="272"/>
                  </a:lnTo>
                  <a:lnTo>
                    <a:pt x="2873" y="248"/>
                  </a:lnTo>
                  <a:lnTo>
                    <a:pt x="3011" y="200"/>
                  </a:lnTo>
                  <a:lnTo>
                    <a:pt x="3138" y="153"/>
                  </a:lnTo>
                  <a:lnTo>
                    <a:pt x="3249" y="108"/>
                  </a:lnTo>
                  <a:lnTo>
                    <a:pt x="3347" y="66"/>
                  </a:lnTo>
                  <a:lnTo>
                    <a:pt x="3429" y="31"/>
                  </a:lnTo>
                  <a:lnTo>
                    <a:pt x="3495" y="0"/>
                  </a:lnTo>
                </a:path>
              </a:pathLst>
            </a:custGeom>
            <a:gradFill>
              <a:gsLst>
                <a:gs pos="0">
                  <a:schemeClr val="accent5">
                    <a:alpha val="14000"/>
                  </a:schemeClr>
                </a:gs>
                <a:gs pos="50000">
                  <a:schemeClr val="accent5">
                    <a:lumMod val="60000"/>
                    <a:lumOff val="40000"/>
                    <a:alpha val="40000"/>
                  </a:schemeClr>
                </a:gs>
                <a:gs pos="100000">
                  <a:schemeClr val="accent5">
                    <a:lumMod val="60000"/>
                    <a:lumOff val="40000"/>
                    <a:alpha val="49000"/>
                  </a:schemeClr>
                </a:gs>
              </a:gsLst>
              <a:lin ang="0" scaled="0"/>
            </a:gra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18" name="자유형: 도형 17"/>
          <p:cNvSpPr/>
          <p:nvPr/>
        </p:nvSpPr>
        <p:spPr>
          <a:xfrm>
            <a:off x="0" y="5392738"/>
            <a:ext cx="7397750" cy="922338"/>
          </a:xfrm>
          <a:custGeom>
            <a:avLst/>
            <a:gdLst/>
            <a:ahLst/>
            <a:cxnLst>
              <a:cxn ang="0">
                <a:pos x="3495" y="0"/>
              </a:cxn>
              <a:cxn ang="0">
                <a:pos x="3453" y="16"/>
              </a:cxn>
              <a:cxn ang="0">
                <a:pos x="3370" y="48"/>
              </a:cxn>
              <a:cxn ang="0">
                <a:pos x="3281" y="82"/>
              </a:cxn>
              <a:cxn ang="0">
                <a:pos x="3166" y="124"/>
              </a:cxn>
              <a:cxn ang="0">
                <a:pos x="2937" y="198"/>
              </a:cxn>
              <a:cxn ang="0">
                <a:pos x="2717" y="259"/>
              </a:cxn>
              <a:cxn ang="0">
                <a:pos x="2502" y="309"/>
              </a:cxn>
              <a:cxn ang="0">
                <a:pos x="2293" y="346"/>
              </a:cxn>
              <a:cxn ang="0">
                <a:pos x="2090" y="372"/>
              </a:cxn>
              <a:cxn ang="0">
                <a:pos x="1896" y="389"/>
              </a:cxn>
              <a:cxn ang="0">
                <a:pos x="1707" y="397"/>
              </a:cxn>
              <a:cxn ang="0">
                <a:pos x="1617" y="397"/>
              </a:cxn>
              <a:cxn ang="0">
                <a:pos x="1436" y="394"/>
              </a:cxn>
              <a:cxn ang="0">
                <a:pos x="1264" y="383"/>
              </a:cxn>
              <a:cxn ang="0">
                <a:pos x="1100" y="367"/>
              </a:cxn>
              <a:cxn ang="0">
                <a:pos x="947" y="344"/>
              </a:cxn>
              <a:cxn ang="0">
                <a:pos x="802" y="318"/>
              </a:cxn>
              <a:cxn ang="0">
                <a:pos x="670" y="290"/>
              </a:cxn>
              <a:cxn ang="0">
                <a:pos x="548" y="259"/>
              </a:cxn>
              <a:cxn ang="0">
                <a:pos x="338" y="195"/>
              </a:cxn>
              <a:cxn ang="0">
                <a:pos x="175" y="135"/>
              </a:cxn>
              <a:cxn ang="0">
                <a:pos x="64" y="89"/>
              </a:cxn>
              <a:cxn ang="0">
                <a:pos x="0" y="56"/>
              </a:cxn>
              <a:cxn ang="0">
                <a:pos x="0" y="505"/>
              </a:cxn>
              <a:cxn ang="0">
                <a:pos x="230" y="539"/>
              </a:cxn>
              <a:cxn ang="0">
                <a:pos x="457" y="561"/>
              </a:cxn>
              <a:cxn ang="0">
                <a:pos x="678" y="576"/>
              </a:cxn>
              <a:cxn ang="0">
                <a:pos x="897" y="581"/>
              </a:cxn>
              <a:cxn ang="0">
                <a:pos x="1016" y="579"/>
              </a:cxn>
              <a:cxn ang="0">
                <a:pos x="1248" y="569"/>
              </a:cxn>
              <a:cxn ang="0">
                <a:pos x="1473" y="550"/>
              </a:cxn>
              <a:cxn ang="0">
                <a:pos x="1690" y="524"/>
              </a:cxn>
              <a:cxn ang="0">
                <a:pos x="1899" y="492"/>
              </a:cxn>
              <a:cxn ang="0">
                <a:pos x="2100" y="455"/>
              </a:cxn>
              <a:cxn ang="0">
                <a:pos x="2289" y="413"/>
              </a:cxn>
              <a:cxn ang="0">
                <a:pos x="2471" y="368"/>
              </a:cxn>
              <a:cxn ang="0">
                <a:pos x="2640" y="320"/>
              </a:cxn>
              <a:cxn ang="0">
                <a:pos x="2797" y="272"/>
              </a:cxn>
              <a:cxn ang="0">
                <a:pos x="3011" y="200"/>
              </a:cxn>
              <a:cxn ang="0">
                <a:pos x="3249" y="108"/>
              </a:cxn>
              <a:cxn ang="0">
                <a:pos x="3429" y="31"/>
              </a:cxn>
            </a:cxnLst>
            <a:rect l="0" t="0" r="r" b="b"/>
            <a:pathLst>
              <a:path w="3495" h="581">
                <a:moveTo>
                  <a:pt x="3495" y="0"/>
                </a:moveTo>
                <a:lnTo>
                  <a:pt x="3495" y="0"/>
                </a:lnTo>
                <a:lnTo>
                  <a:pt x="3453" y="16"/>
                </a:lnTo>
                <a:lnTo>
                  <a:pt x="3453" y="16"/>
                </a:lnTo>
                <a:lnTo>
                  <a:pt x="3415" y="32"/>
                </a:lnTo>
                <a:lnTo>
                  <a:pt x="3370" y="48"/>
                </a:lnTo>
                <a:lnTo>
                  <a:pt x="3370" y="48"/>
                </a:lnTo>
                <a:lnTo>
                  <a:pt x="3281" y="82"/>
                </a:lnTo>
                <a:lnTo>
                  <a:pt x="3281" y="82"/>
                </a:lnTo>
                <a:lnTo>
                  <a:pt x="3166" y="124"/>
                </a:lnTo>
                <a:lnTo>
                  <a:pt x="3051" y="163"/>
                </a:lnTo>
                <a:lnTo>
                  <a:pt x="2937" y="198"/>
                </a:lnTo>
                <a:lnTo>
                  <a:pt x="2826" y="230"/>
                </a:lnTo>
                <a:lnTo>
                  <a:pt x="2717" y="259"/>
                </a:lnTo>
                <a:lnTo>
                  <a:pt x="2608" y="286"/>
                </a:lnTo>
                <a:lnTo>
                  <a:pt x="2502" y="309"/>
                </a:lnTo>
                <a:lnTo>
                  <a:pt x="2396" y="328"/>
                </a:lnTo>
                <a:lnTo>
                  <a:pt x="2293" y="346"/>
                </a:lnTo>
                <a:lnTo>
                  <a:pt x="2191" y="360"/>
                </a:lnTo>
                <a:lnTo>
                  <a:pt x="2090" y="372"/>
                </a:lnTo>
                <a:lnTo>
                  <a:pt x="1992" y="381"/>
                </a:lnTo>
                <a:lnTo>
                  <a:pt x="1896" y="389"/>
                </a:lnTo>
                <a:lnTo>
                  <a:pt x="1801" y="394"/>
                </a:lnTo>
                <a:lnTo>
                  <a:pt x="1707" y="397"/>
                </a:lnTo>
                <a:lnTo>
                  <a:pt x="1617" y="397"/>
                </a:lnTo>
                <a:lnTo>
                  <a:pt x="1617" y="397"/>
                </a:lnTo>
                <a:lnTo>
                  <a:pt x="1526" y="397"/>
                </a:lnTo>
                <a:lnTo>
                  <a:pt x="1436" y="394"/>
                </a:lnTo>
                <a:lnTo>
                  <a:pt x="1349" y="389"/>
                </a:lnTo>
                <a:lnTo>
                  <a:pt x="1264" y="383"/>
                </a:lnTo>
                <a:lnTo>
                  <a:pt x="1180" y="375"/>
                </a:lnTo>
                <a:lnTo>
                  <a:pt x="1100" y="367"/>
                </a:lnTo>
                <a:lnTo>
                  <a:pt x="1023" y="355"/>
                </a:lnTo>
                <a:lnTo>
                  <a:pt x="947" y="344"/>
                </a:lnTo>
                <a:lnTo>
                  <a:pt x="873" y="331"/>
                </a:lnTo>
                <a:lnTo>
                  <a:pt x="802" y="318"/>
                </a:lnTo>
                <a:lnTo>
                  <a:pt x="735" y="304"/>
                </a:lnTo>
                <a:lnTo>
                  <a:pt x="670" y="290"/>
                </a:lnTo>
                <a:lnTo>
                  <a:pt x="608" y="275"/>
                </a:lnTo>
                <a:lnTo>
                  <a:pt x="548" y="259"/>
                </a:lnTo>
                <a:lnTo>
                  <a:pt x="437" y="227"/>
                </a:lnTo>
                <a:lnTo>
                  <a:pt x="338" y="195"/>
                </a:lnTo>
                <a:lnTo>
                  <a:pt x="249" y="164"/>
                </a:lnTo>
                <a:lnTo>
                  <a:pt x="175" y="135"/>
                </a:lnTo>
                <a:lnTo>
                  <a:pt x="113" y="109"/>
                </a:lnTo>
                <a:lnTo>
                  <a:pt x="64" y="89"/>
                </a:lnTo>
                <a:lnTo>
                  <a:pt x="29" y="71"/>
                </a:lnTo>
                <a:lnTo>
                  <a:pt x="0" y="56"/>
                </a:lnTo>
                <a:lnTo>
                  <a:pt x="0" y="505"/>
                </a:lnTo>
                <a:lnTo>
                  <a:pt x="0" y="505"/>
                </a:lnTo>
                <a:lnTo>
                  <a:pt x="114" y="523"/>
                </a:lnTo>
                <a:lnTo>
                  <a:pt x="230" y="539"/>
                </a:lnTo>
                <a:lnTo>
                  <a:pt x="342" y="552"/>
                </a:lnTo>
                <a:lnTo>
                  <a:pt x="457" y="561"/>
                </a:lnTo>
                <a:lnTo>
                  <a:pt x="568" y="569"/>
                </a:lnTo>
                <a:lnTo>
                  <a:pt x="678" y="576"/>
                </a:lnTo>
                <a:lnTo>
                  <a:pt x="789" y="579"/>
                </a:lnTo>
                <a:lnTo>
                  <a:pt x="897" y="581"/>
                </a:lnTo>
                <a:lnTo>
                  <a:pt x="897" y="581"/>
                </a:lnTo>
                <a:lnTo>
                  <a:pt x="1016" y="579"/>
                </a:lnTo>
                <a:lnTo>
                  <a:pt x="1132" y="574"/>
                </a:lnTo>
                <a:lnTo>
                  <a:pt x="1248" y="569"/>
                </a:lnTo>
                <a:lnTo>
                  <a:pt x="1360" y="561"/>
                </a:lnTo>
                <a:lnTo>
                  <a:pt x="1473" y="550"/>
                </a:lnTo>
                <a:lnTo>
                  <a:pt x="1582" y="539"/>
                </a:lnTo>
                <a:lnTo>
                  <a:pt x="1690" y="524"/>
                </a:lnTo>
                <a:lnTo>
                  <a:pt x="1796" y="510"/>
                </a:lnTo>
                <a:lnTo>
                  <a:pt x="1899" y="492"/>
                </a:lnTo>
                <a:lnTo>
                  <a:pt x="2000" y="474"/>
                </a:lnTo>
                <a:lnTo>
                  <a:pt x="2100" y="455"/>
                </a:lnTo>
                <a:lnTo>
                  <a:pt x="2196" y="434"/>
                </a:lnTo>
                <a:lnTo>
                  <a:pt x="2289" y="413"/>
                </a:lnTo>
                <a:lnTo>
                  <a:pt x="2381" y="391"/>
                </a:lnTo>
                <a:lnTo>
                  <a:pt x="2471" y="368"/>
                </a:lnTo>
                <a:lnTo>
                  <a:pt x="2556" y="344"/>
                </a:lnTo>
                <a:lnTo>
                  <a:pt x="2640" y="320"/>
                </a:lnTo>
                <a:lnTo>
                  <a:pt x="2720" y="296"/>
                </a:lnTo>
                <a:lnTo>
                  <a:pt x="2797" y="272"/>
                </a:lnTo>
                <a:lnTo>
                  <a:pt x="2873" y="248"/>
                </a:lnTo>
                <a:lnTo>
                  <a:pt x="3011" y="200"/>
                </a:lnTo>
                <a:lnTo>
                  <a:pt x="3138" y="153"/>
                </a:lnTo>
                <a:lnTo>
                  <a:pt x="3249" y="108"/>
                </a:lnTo>
                <a:lnTo>
                  <a:pt x="3347" y="66"/>
                </a:lnTo>
                <a:lnTo>
                  <a:pt x="3429" y="31"/>
                </a:lnTo>
                <a:lnTo>
                  <a:pt x="3495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pic>
        <p:nvPicPr>
          <p:cNvPr id="19" name="그림 18" descr="light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9347199" y="0"/>
            <a:ext cx="2924175" cy="19002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85709" y="2828484"/>
            <a:ext cx="11144327" cy="1743524"/>
          </a:xfrm>
        </p:spPr>
        <p:txBody>
          <a:bodyPr>
            <a:noAutofit/>
          </a:bodyPr>
          <a:lstStyle>
            <a:lvl1pPr algn="r">
              <a:defRPr sz="8000" b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95637" y="2257767"/>
            <a:ext cx="8534399" cy="571504"/>
          </a:xfrm>
        </p:spPr>
        <p:txBody>
          <a:bodyPr/>
          <a:lstStyle>
            <a:lvl1pPr marL="0" indent="0" algn="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0CA58891-150E-49E6-81F0-F2DA972C2D99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그림1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3851910" y="0"/>
            <a:ext cx="8330815" cy="3238500"/>
          </a:xfrm>
          <a:prstGeom prst="rect">
            <a:avLst/>
          </a:prstGeom>
        </p:spPr>
      </p:pic>
      <p:sp>
        <p:nvSpPr>
          <p:cNvPr id="7" name="자유형: 도형 6"/>
          <p:cNvSpPr/>
          <p:nvPr/>
        </p:nvSpPr>
        <p:spPr>
          <a:xfrm>
            <a:off x="4190" y="0"/>
            <a:ext cx="9867899" cy="5840413"/>
          </a:xfrm>
          <a:custGeom>
            <a:avLst/>
            <a:gdLst/>
            <a:ahLst/>
            <a:cxnLst>
              <a:cxn ang="0">
                <a:pos x="0" y="3310"/>
              </a:cxn>
              <a:cxn ang="0">
                <a:pos x="90" y="3351"/>
              </a:cxn>
              <a:cxn ang="0">
                <a:pos x="355" y="3460"/>
              </a:cxn>
              <a:cxn ang="0">
                <a:pos x="530" y="3516"/>
              </a:cxn>
              <a:cxn ang="0">
                <a:pos x="799" y="3584"/>
              </a:cxn>
              <a:cxn ang="0">
                <a:pos x="1066" y="3630"/>
              </a:cxn>
              <a:cxn ang="0">
                <a:pos x="1332" y="3661"/>
              </a:cxn>
              <a:cxn ang="0">
                <a:pos x="1591" y="3675"/>
              </a:cxn>
              <a:cxn ang="0">
                <a:pos x="1760" y="3679"/>
              </a:cxn>
              <a:cxn ang="0">
                <a:pos x="2054" y="3670"/>
              </a:cxn>
              <a:cxn ang="0">
                <a:pos x="2453" y="3637"/>
              </a:cxn>
              <a:cxn ang="0">
                <a:pos x="2784" y="3590"/>
              </a:cxn>
              <a:cxn ang="0">
                <a:pos x="3032" y="3543"/>
              </a:cxn>
              <a:cxn ang="0">
                <a:pos x="3204" y="3503"/>
              </a:cxn>
              <a:cxn ang="0">
                <a:pos x="3154" y="3521"/>
              </a:cxn>
              <a:cxn ang="0">
                <a:pos x="3357" y="3449"/>
              </a:cxn>
              <a:cxn ang="0">
                <a:pos x="3590" y="3349"/>
              </a:cxn>
              <a:cxn ang="0">
                <a:pos x="3522" y="3384"/>
              </a:cxn>
              <a:cxn ang="0">
                <a:pos x="3652" y="3328"/>
              </a:cxn>
              <a:cxn ang="0">
                <a:pos x="3892" y="3212"/>
              </a:cxn>
              <a:cxn ang="0">
                <a:pos x="4196" y="3040"/>
              </a:cxn>
              <a:cxn ang="0">
                <a:pos x="4429" y="2888"/>
              </a:cxn>
              <a:cxn ang="0">
                <a:pos x="4585" y="2772"/>
              </a:cxn>
              <a:cxn ang="0">
                <a:pos x="4662" y="2707"/>
              </a:cxn>
              <a:cxn ang="0">
                <a:pos x="4244" y="2899"/>
              </a:cxn>
              <a:cxn ang="0">
                <a:pos x="3861" y="3039"/>
              </a:cxn>
              <a:cxn ang="0">
                <a:pos x="3511" y="3135"/>
              </a:cxn>
              <a:cxn ang="0">
                <a:pos x="3194" y="3193"/>
              </a:cxn>
              <a:cxn ang="0">
                <a:pos x="2911" y="3215"/>
              </a:cxn>
              <a:cxn ang="0">
                <a:pos x="2749" y="3217"/>
              </a:cxn>
              <a:cxn ang="0">
                <a:pos x="2541" y="3201"/>
              </a:cxn>
              <a:cxn ang="0">
                <a:pos x="2358" y="3170"/>
              </a:cxn>
              <a:cxn ang="0">
                <a:pos x="2197" y="3129"/>
              </a:cxn>
              <a:cxn ang="0">
                <a:pos x="2057" y="3080"/>
              </a:cxn>
              <a:cxn ang="0">
                <a:pos x="1942" y="3027"/>
              </a:cxn>
              <a:cxn ang="0">
                <a:pos x="1818" y="2957"/>
              </a:cxn>
              <a:cxn ang="0">
                <a:pos x="1702" y="2871"/>
              </a:cxn>
              <a:cxn ang="0">
                <a:pos x="1665" y="2836"/>
              </a:cxn>
              <a:cxn ang="0">
                <a:pos x="1521" y="2706"/>
              </a:cxn>
              <a:cxn ang="0">
                <a:pos x="1389" y="2564"/>
              </a:cxn>
              <a:cxn ang="0">
                <a:pos x="1271" y="2412"/>
              </a:cxn>
              <a:cxn ang="0">
                <a:pos x="1168" y="2249"/>
              </a:cxn>
              <a:cxn ang="0">
                <a:pos x="1077" y="2082"/>
              </a:cxn>
              <a:cxn ang="0">
                <a:pos x="996" y="1908"/>
              </a:cxn>
              <a:cxn ang="0">
                <a:pos x="926" y="1732"/>
              </a:cxn>
              <a:cxn ang="0">
                <a:pos x="866" y="1555"/>
              </a:cxn>
              <a:cxn ang="0">
                <a:pos x="773" y="1204"/>
              </a:cxn>
              <a:cxn ang="0">
                <a:pos x="712" y="871"/>
              </a:cxn>
              <a:cxn ang="0">
                <a:pos x="673" y="571"/>
              </a:cxn>
              <a:cxn ang="0">
                <a:pos x="656" y="320"/>
              </a:cxn>
              <a:cxn ang="0">
                <a:pos x="649" y="23"/>
              </a:cxn>
            </a:cxnLst>
            <a:rect l="0" t="0" r="r" b="b"/>
            <a:pathLst>
              <a:path w="4662" h="3679">
                <a:moveTo>
                  <a:pt x="649" y="0"/>
                </a:moveTo>
                <a:lnTo>
                  <a:pt x="0" y="0"/>
                </a:lnTo>
                <a:lnTo>
                  <a:pt x="0" y="3310"/>
                </a:lnTo>
                <a:lnTo>
                  <a:pt x="0" y="3310"/>
                </a:lnTo>
                <a:lnTo>
                  <a:pt x="0" y="3310"/>
                </a:lnTo>
                <a:lnTo>
                  <a:pt x="90" y="3351"/>
                </a:lnTo>
                <a:lnTo>
                  <a:pt x="178" y="3389"/>
                </a:lnTo>
                <a:lnTo>
                  <a:pt x="266" y="3426"/>
                </a:lnTo>
                <a:lnTo>
                  <a:pt x="355" y="3460"/>
                </a:lnTo>
                <a:lnTo>
                  <a:pt x="355" y="3460"/>
                </a:lnTo>
                <a:lnTo>
                  <a:pt x="442" y="3490"/>
                </a:lnTo>
                <a:lnTo>
                  <a:pt x="530" y="3516"/>
                </a:lnTo>
                <a:lnTo>
                  <a:pt x="620" y="3542"/>
                </a:lnTo>
                <a:lnTo>
                  <a:pt x="709" y="3564"/>
                </a:lnTo>
                <a:lnTo>
                  <a:pt x="799" y="3584"/>
                </a:lnTo>
                <a:lnTo>
                  <a:pt x="887" y="3601"/>
                </a:lnTo>
                <a:lnTo>
                  <a:pt x="977" y="3617"/>
                </a:lnTo>
                <a:lnTo>
                  <a:pt x="1066" y="3630"/>
                </a:lnTo>
                <a:lnTo>
                  <a:pt x="1156" y="3643"/>
                </a:lnTo>
                <a:lnTo>
                  <a:pt x="1244" y="3653"/>
                </a:lnTo>
                <a:lnTo>
                  <a:pt x="1332" y="3661"/>
                </a:lnTo>
                <a:lnTo>
                  <a:pt x="1419" y="3667"/>
                </a:lnTo>
                <a:lnTo>
                  <a:pt x="1506" y="3672"/>
                </a:lnTo>
                <a:lnTo>
                  <a:pt x="1591" y="3675"/>
                </a:lnTo>
                <a:lnTo>
                  <a:pt x="1676" y="3677"/>
                </a:lnTo>
                <a:lnTo>
                  <a:pt x="1760" y="3679"/>
                </a:lnTo>
                <a:lnTo>
                  <a:pt x="1760" y="3679"/>
                </a:lnTo>
                <a:lnTo>
                  <a:pt x="1836" y="3677"/>
                </a:lnTo>
                <a:lnTo>
                  <a:pt x="1910" y="3675"/>
                </a:lnTo>
                <a:lnTo>
                  <a:pt x="2054" y="3670"/>
                </a:lnTo>
                <a:lnTo>
                  <a:pt x="2193" y="3662"/>
                </a:lnTo>
                <a:lnTo>
                  <a:pt x="2326" y="3651"/>
                </a:lnTo>
                <a:lnTo>
                  <a:pt x="2453" y="3637"/>
                </a:lnTo>
                <a:lnTo>
                  <a:pt x="2572" y="3622"/>
                </a:lnTo>
                <a:lnTo>
                  <a:pt x="2683" y="3606"/>
                </a:lnTo>
                <a:lnTo>
                  <a:pt x="2784" y="3590"/>
                </a:lnTo>
                <a:lnTo>
                  <a:pt x="2877" y="3574"/>
                </a:lnTo>
                <a:lnTo>
                  <a:pt x="2959" y="3558"/>
                </a:lnTo>
                <a:lnTo>
                  <a:pt x="3032" y="3543"/>
                </a:lnTo>
                <a:lnTo>
                  <a:pt x="3093" y="3531"/>
                </a:lnTo>
                <a:lnTo>
                  <a:pt x="3175" y="3510"/>
                </a:lnTo>
                <a:lnTo>
                  <a:pt x="3204" y="3503"/>
                </a:lnTo>
                <a:lnTo>
                  <a:pt x="3204" y="3503"/>
                </a:lnTo>
                <a:lnTo>
                  <a:pt x="3154" y="3521"/>
                </a:lnTo>
                <a:lnTo>
                  <a:pt x="3154" y="3521"/>
                </a:lnTo>
                <a:lnTo>
                  <a:pt x="3279" y="3479"/>
                </a:lnTo>
                <a:lnTo>
                  <a:pt x="3279" y="3479"/>
                </a:lnTo>
                <a:lnTo>
                  <a:pt x="3357" y="3449"/>
                </a:lnTo>
                <a:lnTo>
                  <a:pt x="3434" y="3416"/>
                </a:lnTo>
                <a:lnTo>
                  <a:pt x="3511" y="3383"/>
                </a:lnTo>
                <a:lnTo>
                  <a:pt x="3590" y="3349"/>
                </a:lnTo>
                <a:lnTo>
                  <a:pt x="3590" y="3349"/>
                </a:lnTo>
                <a:lnTo>
                  <a:pt x="3574" y="3359"/>
                </a:lnTo>
                <a:lnTo>
                  <a:pt x="3522" y="3384"/>
                </a:lnTo>
                <a:lnTo>
                  <a:pt x="3522" y="3384"/>
                </a:lnTo>
                <a:lnTo>
                  <a:pt x="3588" y="3357"/>
                </a:lnTo>
                <a:lnTo>
                  <a:pt x="3652" y="3328"/>
                </a:lnTo>
                <a:lnTo>
                  <a:pt x="3715" y="3299"/>
                </a:lnTo>
                <a:lnTo>
                  <a:pt x="3776" y="3270"/>
                </a:lnTo>
                <a:lnTo>
                  <a:pt x="3892" y="3212"/>
                </a:lnTo>
                <a:lnTo>
                  <a:pt x="4001" y="3153"/>
                </a:lnTo>
                <a:lnTo>
                  <a:pt x="4103" y="3095"/>
                </a:lnTo>
                <a:lnTo>
                  <a:pt x="4196" y="3040"/>
                </a:lnTo>
                <a:lnTo>
                  <a:pt x="4281" y="2986"/>
                </a:lnTo>
                <a:lnTo>
                  <a:pt x="4360" y="2934"/>
                </a:lnTo>
                <a:lnTo>
                  <a:pt x="4429" y="2888"/>
                </a:lnTo>
                <a:lnTo>
                  <a:pt x="4488" y="2842"/>
                </a:lnTo>
                <a:lnTo>
                  <a:pt x="4541" y="2804"/>
                </a:lnTo>
                <a:lnTo>
                  <a:pt x="4585" y="2772"/>
                </a:lnTo>
                <a:lnTo>
                  <a:pt x="4643" y="2725"/>
                </a:lnTo>
                <a:lnTo>
                  <a:pt x="4662" y="2707"/>
                </a:lnTo>
                <a:lnTo>
                  <a:pt x="4662" y="2707"/>
                </a:lnTo>
                <a:lnTo>
                  <a:pt x="4519" y="2777"/>
                </a:lnTo>
                <a:lnTo>
                  <a:pt x="4379" y="2841"/>
                </a:lnTo>
                <a:lnTo>
                  <a:pt x="4244" y="2899"/>
                </a:lnTo>
                <a:lnTo>
                  <a:pt x="4112" y="2950"/>
                </a:lnTo>
                <a:lnTo>
                  <a:pt x="3985" y="2997"/>
                </a:lnTo>
                <a:lnTo>
                  <a:pt x="3861" y="3039"/>
                </a:lnTo>
                <a:lnTo>
                  <a:pt x="3741" y="3076"/>
                </a:lnTo>
                <a:lnTo>
                  <a:pt x="3625" y="3108"/>
                </a:lnTo>
                <a:lnTo>
                  <a:pt x="3511" y="3135"/>
                </a:lnTo>
                <a:lnTo>
                  <a:pt x="3402" y="3158"/>
                </a:lnTo>
                <a:lnTo>
                  <a:pt x="3297" y="3177"/>
                </a:lnTo>
                <a:lnTo>
                  <a:pt x="3194" y="3193"/>
                </a:lnTo>
                <a:lnTo>
                  <a:pt x="3096" y="3204"/>
                </a:lnTo>
                <a:lnTo>
                  <a:pt x="3001" y="3212"/>
                </a:lnTo>
                <a:lnTo>
                  <a:pt x="2911" y="3215"/>
                </a:lnTo>
                <a:lnTo>
                  <a:pt x="2823" y="3217"/>
                </a:lnTo>
                <a:lnTo>
                  <a:pt x="2823" y="3217"/>
                </a:lnTo>
                <a:lnTo>
                  <a:pt x="2749" y="3217"/>
                </a:lnTo>
                <a:lnTo>
                  <a:pt x="2676" y="3214"/>
                </a:lnTo>
                <a:lnTo>
                  <a:pt x="2607" y="3209"/>
                </a:lnTo>
                <a:lnTo>
                  <a:pt x="2541" y="3201"/>
                </a:lnTo>
                <a:lnTo>
                  <a:pt x="2477" y="3193"/>
                </a:lnTo>
                <a:lnTo>
                  <a:pt x="2416" y="3182"/>
                </a:lnTo>
                <a:lnTo>
                  <a:pt x="2358" y="3170"/>
                </a:lnTo>
                <a:lnTo>
                  <a:pt x="2302" y="3158"/>
                </a:lnTo>
                <a:lnTo>
                  <a:pt x="2247" y="3145"/>
                </a:lnTo>
                <a:lnTo>
                  <a:pt x="2197" y="3129"/>
                </a:lnTo>
                <a:lnTo>
                  <a:pt x="2148" y="3114"/>
                </a:lnTo>
                <a:lnTo>
                  <a:pt x="2103" y="3097"/>
                </a:lnTo>
                <a:lnTo>
                  <a:pt x="2057" y="3080"/>
                </a:lnTo>
                <a:lnTo>
                  <a:pt x="2017" y="3063"/>
                </a:lnTo>
                <a:lnTo>
                  <a:pt x="1977" y="3045"/>
                </a:lnTo>
                <a:lnTo>
                  <a:pt x="1942" y="3027"/>
                </a:lnTo>
                <a:lnTo>
                  <a:pt x="1906" y="3010"/>
                </a:lnTo>
                <a:lnTo>
                  <a:pt x="1876" y="2992"/>
                </a:lnTo>
                <a:lnTo>
                  <a:pt x="1818" y="2957"/>
                </a:lnTo>
                <a:lnTo>
                  <a:pt x="1771" y="2924"/>
                </a:lnTo>
                <a:lnTo>
                  <a:pt x="1733" y="2896"/>
                </a:lnTo>
                <a:lnTo>
                  <a:pt x="1702" y="2871"/>
                </a:lnTo>
                <a:lnTo>
                  <a:pt x="1681" y="2852"/>
                </a:lnTo>
                <a:lnTo>
                  <a:pt x="1665" y="2836"/>
                </a:lnTo>
                <a:lnTo>
                  <a:pt x="1665" y="2836"/>
                </a:lnTo>
                <a:lnTo>
                  <a:pt x="1615" y="2794"/>
                </a:lnTo>
                <a:lnTo>
                  <a:pt x="1567" y="2751"/>
                </a:lnTo>
                <a:lnTo>
                  <a:pt x="1521" y="2706"/>
                </a:lnTo>
                <a:lnTo>
                  <a:pt x="1475" y="2661"/>
                </a:lnTo>
                <a:lnTo>
                  <a:pt x="1430" y="2613"/>
                </a:lnTo>
                <a:lnTo>
                  <a:pt x="1389" y="2564"/>
                </a:lnTo>
                <a:lnTo>
                  <a:pt x="1348" y="2515"/>
                </a:lnTo>
                <a:lnTo>
                  <a:pt x="1310" y="2463"/>
                </a:lnTo>
                <a:lnTo>
                  <a:pt x="1271" y="2412"/>
                </a:lnTo>
                <a:lnTo>
                  <a:pt x="1236" y="2359"/>
                </a:lnTo>
                <a:lnTo>
                  <a:pt x="1201" y="2304"/>
                </a:lnTo>
                <a:lnTo>
                  <a:pt x="1168" y="2249"/>
                </a:lnTo>
                <a:lnTo>
                  <a:pt x="1136" y="2195"/>
                </a:lnTo>
                <a:lnTo>
                  <a:pt x="1106" y="2138"/>
                </a:lnTo>
                <a:lnTo>
                  <a:pt x="1077" y="2082"/>
                </a:lnTo>
                <a:lnTo>
                  <a:pt x="1048" y="2024"/>
                </a:lnTo>
                <a:lnTo>
                  <a:pt x="1021" y="1966"/>
                </a:lnTo>
                <a:lnTo>
                  <a:pt x="996" y="1908"/>
                </a:lnTo>
                <a:lnTo>
                  <a:pt x="971" y="1849"/>
                </a:lnTo>
                <a:lnTo>
                  <a:pt x="948" y="1791"/>
                </a:lnTo>
                <a:lnTo>
                  <a:pt x="926" y="1732"/>
                </a:lnTo>
                <a:lnTo>
                  <a:pt x="905" y="1672"/>
                </a:lnTo>
                <a:lnTo>
                  <a:pt x="885" y="1614"/>
                </a:lnTo>
                <a:lnTo>
                  <a:pt x="866" y="1555"/>
                </a:lnTo>
                <a:lnTo>
                  <a:pt x="831" y="1436"/>
                </a:lnTo>
                <a:lnTo>
                  <a:pt x="800" y="1320"/>
                </a:lnTo>
                <a:lnTo>
                  <a:pt x="773" y="1204"/>
                </a:lnTo>
                <a:lnTo>
                  <a:pt x="750" y="1090"/>
                </a:lnTo>
                <a:lnTo>
                  <a:pt x="730" y="979"/>
                </a:lnTo>
                <a:lnTo>
                  <a:pt x="712" y="871"/>
                </a:lnTo>
                <a:lnTo>
                  <a:pt x="696" y="767"/>
                </a:lnTo>
                <a:lnTo>
                  <a:pt x="684" y="667"/>
                </a:lnTo>
                <a:lnTo>
                  <a:pt x="673" y="571"/>
                </a:lnTo>
                <a:lnTo>
                  <a:pt x="665" y="482"/>
                </a:lnTo>
                <a:lnTo>
                  <a:pt x="660" y="397"/>
                </a:lnTo>
                <a:lnTo>
                  <a:pt x="656" y="320"/>
                </a:lnTo>
                <a:lnTo>
                  <a:pt x="649" y="186"/>
                </a:lnTo>
                <a:lnTo>
                  <a:pt x="648" y="85"/>
                </a:lnTo>
                <a:lnTo>
                  <a:pt x="649" y="23"/>
                </a:lnTo>
                <a:lnTo>
                  <a:pt x="649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8" name="자유형: 도형 7"/>
          <p:cNvSpPr/>
          <p:nvPr/>
        </p:nvSpPr>
        <p:spPr>
          <a:xfrm>
            <a:off x="-42" y="5359400"/>
            <a:ext cx="7499350" cy="1498600"/>
          </a:xfrm>
          <a:custGeom>
            <a:avLst/>
            <a:gdLst/>
            <a:ahLst/>
            <a:cxnLst>
              <a:cxn ang="0">
                <a:pos x="3543" y="0"/>
              </a:cxn>
              <a:cxn ang="0">
                <a:pos x="3495" y="21"/>
              </a:cxn>
              <a:cxn ang="0">
                <a:pos x="3347" y="87"/>
              </a:cxn>
              <a:cxn ang="0">
                <a:pos x="3138" y="174"/>
              </a:cxn>
              <a:cxn ang="0">
                <a:pos x="2873" y="269"/>
              </a:cxn>
              <a:cxn ang="0">
                <a:pos x="2720" y="317"/>
              </a:cxn>
              <a:cxn ang="0">
                <a:pos x="2556" y="365"/>
              </a:cxn>
              <a:cxn ang="0">
                <a:pos x="2381" y="412"/>
              </a:cxn>
              <a:cxn ang="0">
                <a:pos x="2196" y="455"/>
              </a:cxn>
              <a:cxn ang="0">
                <a:pos x="2000" y="495"/>
              </a:cxn>
              <a:cxn ang="0">
                <a:pos x="1796" y="531"/>
              </a:cxn>
              <a:cxn ang="0">
                <a:pos x="1582" y="560"/>
              </a:cxn>
              <a:cxn ang="0">
                <a:pos x="1360" y="582"/>
              </a:cxn>
              <a:cxn ang="0">
                <a:pos x="1132" y="595"/>
              </a:cxn>
              <a:cxn ang="0">
                <a:pos x="897" y="602"/>
              </a:cxn>
              <a:cxn ang="0">
                <a:pos x="789" y="600"/>
              </a:cxn>
              <a:cxn ang="0">
                <a:pos x="568" y="590"/>
              </a:cxn>
              <a:cxn ang="0">
                <a:pos x="342" y="573"/>
              </a:cxn>
              <a:cxn ang="0">
                <a:pos x="114" y="544"/>
              </a:cxn>
              <a:cxn ang="0">
                <a:pos x="0" y="933"/>
              </a:cxn>
              <a:cxn ang="0">
                <a:pos x="18" y="934"/>
              </a:cxn>
              <a:cxn ang="0">
                <a:pos x="154" y="942"/>
              </a:cxn>
              <a:cxn ang="0">
                <a:pos x="268" y="944"/>
              </a:cxn>
              <a:cxn ang="0">
                <a:pos x="378" y="942"/>
              </a:cxn>
              <a:cxn ang="0">
                <a:pos x="571" y="934"/>
              </a:cxn>
              <a:cxn ang="0">
                <a:pos x="719" y="921"/>
              </a:cxn>
              <a:cxn ang="0">
                <a:pos x="881" y="905"/>
              </a:cxn>
              <a:cxn ang="0">
                <a:pos x="1058" y="881"/>
              </a:cxn>
              <a:cxn ang="0">
                <a:pos x="1248" y="851"/>
              </a:cxn>
              <a:cxn ang="0">
                <a:pos x="1449" y="811"/>
              </a:cxn>
              <a:cxn ang="0">
                <a:pos x="1661" y="761"/>
              </a:cxn>
              <a:cxn ang="0">
                <a:pos x="1884" y="701"/>
              </a:cxn>
              <a:cxn ang="0">
                <a:pos x="2117" y="632"/>
              </a:cxn>
              <a:cxn ang="0">
                <a:pos x="2360" y="548"/>
              </a:cxn>
              <a:cxn ang="0">
                <a:pos x="2611" y="452"/>
              </a:cxn>
              <a:cxn ang="0">
                <a:pos x="2870" y="343"/>
              </a:cxn>
              <a:cxn ang="0">
                <a:pos x="3133" y="217"/>
              </a:cxn>
              <a:cxn ang="0">
                <a:pos x="3405" y="77"/>
              </a:cxn>
            </a:cxnLst>
            <a:rect l="0" t="0" r="r" b="b"/>
            <a:pathLst>
              <a:path w="3543" h="944">
                <a:moveTo>
                  <a:pt x="3543" y="0"/>
                </a:moveTo>
                <a:lnTo>
                  <a:pt x="3543" y="0"/>
                </a:lnTo>
                <a:lnTo>
                  <a:pt x="3495" y="21"/>
                </a:lnTo>
                <a:lnTo>
                  <a:pt x="3495" y="21"/>
                </a:lnTo>
                <a:lnTo>
                  <a:pt x="3429" y="52"/>
                </a:lnTo>
                <a:lnTo>
                  <a:pt x="3347" y="87"/>
                </a:lnTo>
                <a:lnTo>
                  <a:pt x="3249" y="129"/>
                </a:lnTo>
                <a:lnTo>
                  <a:pt x="3138" y="174"/>
                </a:lnTo>
                <a:lnTo>
                  <a:pt x="3011" y="221"/>
                </a:lnTo>
                <a:lnTo>
                  <a:pt x="2873" y="269"/>
                </a:lnTo>
                <a:lnTo>
                  <a:pt x="2797" y="293"/>
                </a:lnTo>
                <a:lnTo>
                  <a:pt x="2720" y="317"/>
                </a:lnTo>
                <a:lnTo>
                  <a:pt x="2640" y="341"/>
                </a:lnTo>
                <a:lnTo>
                  <a:pt x="2556" y="365"/>
                </a:lnTo>
                <a:lnTo>
                  <a:pt x="2471" y="389"/>
                </a:lnTo>
                <a:lnTo>
                  <a:pt x="2381" y="412"/>
                </a:lnTo>
                <a:lnTo>
                  <a:pt x="2289" y="434"/>
                </a:lnTo>
                <a:lnTo>
                  <a:pt x="2196" y="455"/>
                </a:lnTo>
                <a:lnTo>
                  <a:pt x="2100" y="476"/>
                </a:lnTo>
                <a:lnTo>
                  <a:pt x="2000" y="495"/>
                </a:lnTo>
                <a:lnTo>
                  <a:pt x="1899" y="513"/>
                </a:lnTo>
                <a:lnTo>
                  <a:pt x="1796" y="531"/>
                </a:lnTo>
                <a:lnTo>
                  <a:pt x="1690" y="545"/>
                </a:lnTo>
                <a:lnTo>
                  <a:pt x="1582" y="560"/>
                </a:lnTo>
                <a:lnTo>
                  <a:pt x="1473" y="571"/>
                </a:lnTo>
                <a:lnTo>
                  <a:pt x="1360" y="582"/>
                </a:lnTo>
                <a:lnTo>
                  <a:pt x="1248" y="590"/>
                </a:lnTo>
                <a:lnTo>
                  <a:pt x="1132" y="595"/>
                </a:lnTo>
                <a:lnTo>
                  <a:pt x="1016" y="600"/>
                </a:lnTo>
                <a:lnTo>
                  <a:pt x="897" y="602"/>
                </a:lnTo>
                <a:lnTo>
                  <a:pt x="897" y="602"/>
                </a:lnTo>
                <a:lnTo>
                  <a:pt x="789" y="600"/>
                </a:lnTo>
                <a:lnTo>
                  <a:pt x="678" y="597"/>
                </a:lnTo>
                <a:lnTo>
                  <a:pt x="568" y="590"/>
                </a:lnTo>
                <a:lnTo>
                  <a:pt x="457" y="582"/>
                </a:lnTo>
                <a:lnTo>
                  <a:pt x="342" y="573"/>
                </a:lnTo>
                <a:lnTo>
                  <a:pt x="230" y="560"/>
                </a:lnTo>
                <a:lnTo>
                  <a:pt x="114" y="544"/>
                </a:lnTo>
                <a:lnTo>
                  <a:pt x="0" y="526"/>
                </a:lnTo>
                <a:lnTo>
                  <a:pt x="0" y="933"/>
                </a:lnTo>
                <a:lnTo>
                  <a:pt x="0" y="933"/>
                </a:lnTo>
                <a:lnTo>
                  <a:pt x="18" y="934"/>
                </a:lnTo>
                <a:lnTo>
                  <a:pt x="69" y="938"/>
                </a:lnTo>
                <a:lnTo>
                  <a:pt x="154" y="942"/>
                </a:lnTo>
                <a:lnTo>
                  <a:pt x="207" y="944"/>
                </a:lnTo>
                <a:lnTo>
                  <a:pt x="268" y="944"/>
                </a:lnTo>
                <a:lnTo>
                  <a:pt x="268" y="944"/>
                </a:lnTo>
                <a:lnTo>
                  <a:pt x="378" y="942"/>
                </a:lnTo>
                <a:lnTo>
                  <a:pt x="503" y="938"/>
                </a:lnTo>
                <a:lnTo>
                  <a:pt x="571" y="934"/>
                </a:lnTo>
                <a:lnTo>
                  <a:pt x="643" y="928"/>
                </a:lnTo>
                <a:lnTo>
                  <a:pt x="719" y="921"/>
                </a:lnTo>
                <a:lnTo>
                  <a:pt x="799" y="915"/>
                </a:lnTo>
                <a:lnTo>
                  <a:pt x="881" y="905"/>
                </a:lnTo>
                <a:lnTo>
                  <a:pt x="968" y="894"/>
                </a:lnTo>
                <a:lnTo>
                  <a:pt x="1058" y="881"/>
                </a:lnTo>
                <a:lnTo>
                  <a:pt x="1151" y="867"/>
                </a:lnTo>
                <a:lnTo>
                  <a:pt x="1248" y="851"/>
                </a:lnTo>
                <a:lnTo>
                  <a:pt x="1346" y="831"/>
                </a:lnTo>
                <a:lnTo>
                  <a:pt x="1449" y="811"/>
                </a:lnTo>
                <a:lnTo>
                  <a:pt x="1553" y="786"/>
                </a:lnTo>
                <a:lnTo>
                  <a:pt x="1661" y="761"/>
                </a:lnTo>
                <a:lnTo>
                  <a:pt x="1772" y="733"/>
                </a:lnTo>
                <a:lnTo>
                  <a:pt x="1884" y="701"/>
                </a:lnTo>
                <a:lnTo>
                  <a:pt x="2000" y="667"/>
                </a:lnTo>
                <a:lnTo>
                  <a:pt x="2117" y="632"/>
                </a:lnTo>
                <a:lnTo>
                  <a:pt x="2238" y="592"/>
                </a:lnTo>
                <a:lnTo>
                  <a:pt x="2360" y="548"/>
                </a:lnTo>
                <a:lnTo>
                  <a:pt x="2484" y="502"/>
                </a:lnTo>
                <a:lnTo>
                  <a:pt x="2611" y="452"/>
                </a:lnTo>
                <a:lnTo>
                  <a:pt x="2740" y="399"/>
                </a:lnTo>
                <a:lnTo>
                  <a:pt x="2870" y="343"/>
                </a:lnTo>
                <a:lnTo>
                  <a:pt x="3002" y="282"/>
                </a:lnTo>
                <a:lnTo>
                  <a:pt x="3133" y="217"/>
                </a:lnTo>
                <a:lnTo>
                  <a:pt x="3268" y="150"/>
                </a:lnTo>
                <a:lnTo>
                  <a:pt x="3405" y="77"/>
                </a:lnTo>
                <a:lnTo>
                  <a:pt x="3543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자유형: 도형 8"/>
          <p:cNvSpPr/>
          <p:nvPr/>
        </p:nvSpPr>
        <p:spPr>
          <a:xfrm>
            <a:off x="-42" y="5040313"/>
            <a:ext cx="6944783" cy="982663"/>
          </a:xfrm>
          <a:custGeom>
            <a:avLst/>
            <a:gdLst/>
            <a:ahLst/>
            <a:cxnLst>
              <a:cxn ang="0">
                <a:pos x="0" y="278"/>
              </a:cxn>
              <a:cxn ang="0">
                <a:pos x="29" y="293"/>
              </a:cxn>
              <a:cxn ang="0">
                <a:pos x="113" y="331"/>
              </a:cxn>
              <a:cxn ang="0">
                <a:pos x="249" y="386"/>
              </a:cxn>
              <a:cxn ang="0">
                <a:pos x="437" y="449"/>
              </a:cxn>
              <a:cxn ang="0">
                <a:pos x="608" y="497"/>
              </a:cxn>
              <a:cxn ang="0">
                <a:pos x="735" y="526"/>
              </a:cxn>
              <a:cxn ang="0">
                <a:pos x="873" y="553"/>
              </a:cxn>
              <a:cxn ang="0">
                <a:pos x="1023" y="577"/>
              </a:cxn>
              <a:cxn ang="0">
                <a:pos x="1180" y="597"/>
              </a:cxn>
              <a:cxn ang="0">
                <a:pos x="1349" y="611"/>
              </a:cxn>
              <a:cxn ang="0">
                <a:pos x="1526" y="619"/>
              </a:cxn>
              <a:cxn ang="0">
                <a:pos x="1617" y="619"/>
              </a:cxn>
              <a:cxn ang="0">
                <a:pos x="1801" y="616"/>
              </a:cxn>
              <a:cxn ang="0">
                <a:pos x="1992" y="603"/>
              </a:cxn>
              <a:cxn ang="0">
                <a:pos x="2191" y="582"/>
              </a:cxn>
              <a:cxn ang="0">
                <a:pos x="2396" y="550"/>
              </a:cxn>
              <a:cxn ang="0">
                <a:pos x="2608" y="508"/>
              </a:cxn>
              <a:cxn ang="0">
                <a:pos x="2826" y="452"/>
              </a:cxn>
              <a:cxn ang="0">
                <a:pos x="3051" y="385"/>
              </a:cxn>
              <a:cxn ang="0">
                <a:pos x="3281" y="304"/>
              </a:cxn>
              <a:cxn ang="0">
                <a:pos x="3203" y="330"/>
              </a:cxn>
              <a:cxn ang="0">
                <a:pos x="3040" y="381"/>
              </a:cxn>
              <a:cxn ang="0">
                <a:pos x="2871" y="428"/>
              </a:cxn>
              <a:cxn ang="0">
                <a:pos x="2696" y="468"/>
              </a:cxn>
              <a:cxn ang="0">
                <a:pos x="2514" y="502"/>
              </a:cxn>
              <a:cxn ang="0">
                <a:pos x="2328" y="529"/>
              </a:cxn>
              <a:cxn ang="0">
                <a:pos x="2135" y="549"/>
              </a:cxn>
              <a:cxn ang="0">
                <a:pos x="1936" y="558"/>
              </a:cxn>
              <a:cxn ang="0">
                <a:pos x="1834" y="558"/>
              </a:cxn>
              <a:cxn ang="0">
                <a:pos x="1621" y="553"/>
              </a:cxn>
              <a:cxn ang="0">
                <a:pos x="1404" y="536"/>
              </a:cxn>
              <a:cxn ang="0">
                <a:pos x="1180" y="507"/>
              </a:cxn>
              <a:cxn ang="0">
                <a:pos x="952" y="462"/>
              </a:cxn>
              <a:cxn ang="0">
                <a:pos x="720" y="404"/>
              </a:cxn>
              <a:cxn ang="0">
                <a:pos x="484" y="331"/>
              </a:cxn>
              <a:cxn ang="0">
                <a:pos x="244" y="241"/>
              </a:cxn>
              <a:cxn ang="0">
                <a:pos x="2" y="135"/>
              </a:cxn>
              <a:cxn ang="0">
                <a:pos x="2" y="0"/>
              </a:cxn>
            </a:cxnLst>
            <a:rect l="0" t="0" r="r" b="b"/>
            <a:pathLst>
              <a:path w="3281" h="619">
                <a:moveTo>
                  <a:pt x="0" y="0"/>
                </a:moveTo>
                <a:lnTo>
                  <a:pt x="0" y="278"/>
                </a:lnTo>
                <a:lnTo>
                  <a:pt x="0" y="278"/>
                </a:lnTo>
                <a:lnTo>
                  <a:pt x="29" y="293"/>
                </a:lnTo>
                <a:lnTo>
                  <a:pt x="64" y="311"/>
                </a:lnTo>
                <a:lnTo>
                  <a:pt x="113" y="331"/>
                </a:lnTo>
                <a:lnTo>
                  <a:pt x="175" y="357"/>
                </a:lnTo>
                <a:lnTo>
                  <a:pt x="249" y="386"/>
                </a:lnTo>
                <a:lnTo>
                  <a:pt x="338" y="417"/>
                </a:lnTo>
                <a:lnTo>
                  <a:pt x="437" y="449"/>
                </a:lnTo>
                <a:lnTo>
                  <a:pt x="548" y="481"/>
                </a:lnTo>
                <a:lnTo>
                  <a:pt x="608" y="497"/>
                </a:lnTo>
                <a:lnTo>
                  <a:pt x="670" y="512"/>
                </a:lnTo>
                <a:lnTo>
                  <a:pt x="735" y="526"/>
                </a:lnTo>
                <a:lnTo>
                  <a:pt x="802" y="540"/>
                </a:lnTo>
                <a:lnTo>
                  <a:pt x="873" y="553"/>
                </a:lnTo>
                <a:lnTo>
                  <a:pt x="947" y="566"/>
                </a:lnTo>
                <a:lnTo>
                  <a:pt x="1023" y="577"/>
                </a:lnTo>
                <a:lnTo>
                  <a:pt x="1100" y="589"/>
                </a:lnTo>
                <a:lnTo>
                  <a:pt x="1180" y="597"/>
                </a:lnTo>
                <a:lnTo>
                  <a:pt x="1264" y="605"/>
                </a:lnTo>
                <a:lnTo>
                  <a:pt x="1349" y="611"/>
                </a:lnTo>
                <a:lnTo>
                  <a:pt x="1436" y="616"/>
                </a:lnTo>
                <a:lnTo>
                  <a:pt x="1526" y="619"/>
                </a:lnTo>
                <a:lnTo>
                  <a:pt x="1617" y="619"/>
                </a:lnTo>
                <a:lnTo>
                  <a:pt x="1617" y="619"/>
                </a:lnTo>
                <a:lnTo>
                  <a:pt x="1707" y="619"/>
                </a:lnTo>
                <a:lnTo>
                  <a:pt x="1801" y="616"/>
                </a:lnTo>
                <a:lnTo>
                  <a:pt x="1896" y="611"/>
                </a:lnTo>
                <a:lnTo>
                  <a:pt x="1992" y="603"/>
                </a:lnTo>
                <a:lnTo>
                  <a:pt x="2090" y="594"/>
                </a:lnTo>
                <a:lnTo>
                  <a:pt x="2191" y="582"/>
                </a:lnTo>
                <a:lnTo>
                  <a:pt x="2293" y="568"/>
                </a:lnTo>
                <a:lnTo>
                  <a:pt x="2396" y="550"/>
                </a:lnTo>
                <a:lnTo>
                  <a:pt x="2502" y="531"/>
                </a:lnTo>
                <a:lnTo>
                  <a:pt x="2608" y="508"/>
                </a:lnTo>
                <a:lnTo>
                  <a:pt x="2717" y="481"/>
                </a:lnTo>
                <a:lnTo>
                  <a:pt x="2826" y="452"/>
                </a:lnTo>
                <a:lnTo>
                  <a:pt x="2937" y="420"/>
                </a:lnTo>
                <a:lnTo>
                  <a:pt x="3051" y="385"/>
                </a:lnTo>
                <a:lnTo>
                  <a:pt x="3166" y="346"/>
                </a:lnTo>
                <a:lnTo>
                  <a:pt x="3281" y="304"/>
                </a:lnTo>
                <a:lnTo>
                  <a:pt x="3281" y="304"/>
                </a:lnTo>
                <a:lnTo>
                  <a:pt x="3203" y="330"/>
                </a:lnTo>
                <a:lnTo>
                  <a:pt x="3122" y="357"/>
                </a:lnTo>
                <a:lnTo>
                  <a:pt x="3040" y="381"/>
                </a:lnTo>
                <a:lnTo>
                  <a:pt x="2957" y="405"/>
                </a:lnTo>
                <a:lnTo>
                  <a:pt x="2871" y="428"/>
                </a:lnTo>
                <a:lnTo>
                  <a:pt x="2785" y="449"/>
                </a:lnTo>
                <a:lnTo>
                  <a:pt x="2696" y="468"/>
                </a:lnTo>
                <a:lnTo>
                  <a:pt x="2606" y="486"/>
                </a:lnTo>
                <a:lnTo>
                  <a:pt x="2514" y="502"/>
                </a:lnTo>
                <a:lnTo>
                  <a:pt x="2423" y="516"/>
                </a:lnTo>
                <a:lnTo>
                  <a:pt x="2328" y="529"/>
                </a:lnTo>
                <a:lnTo>
                  <a:pt x="2232" y="539"/>
                </a:lnTo>
                <a:lnTo>
                  <a:pt x="2135" y="549"/>
                </a:lnTo>
                <a:lnTo>
                  <a:pt x="2035" y="553"/>
                </a:lnTo>
                <a:lnTo>
                  <a:pt x="1936" y="558"/>
                </a:lnTo>
                <a:lnTo>
                  <a:pt x="1834" y="558"/>
                </a:lnTo>
                <a:lnTo>
                  <a:pt x="1834" y="558"/>
                </a:lnTo>
                <a:lnTo>
                  <a:pt x="1728" y="558"/>
                </a:lnTo>
                <a:lnTo>
                  <a:pt x="1621" y="553"/>
                </a:lnTo>
                <a:lnTo>
                  <a:pt x="1513" y="547"/>
                </a:lnTo>
                <a:lnTo>
                  <a:pt x="1404" y="536"/>
                </a:lnTo>
                <a:lnTo>
                  <a:pt x="1293" y="523"/>
                </a:lnTo>
                <a:lnTo>
                  <a:pt x="1180" y="507"/>
                </a:lnTo>
                <a:lnTo>
                  <a:pt x="1066" y="486"/>
                </a:lnTo>
                <a:lnTo>
                  <a:pt x="952" y="462"/>
                </a:lnTo>
                <a:lnTo>
                  <a:pt x="838" y="436"/>
                </a:lnTo>
                <a:lnTo>
                  <a:pt x="720" y="404"/>
                </a:lnTo>
                <a:lnTo>
                  <a:pt x="603" y="370"/>
                </a:lnTo>
                <a:lnTo>
                  <a:pt x="484" y="331"/>
                </a:lnTo>
                <a:lnTo>
                  <a:pt x="365" y="288"/>
                </a:lnTo>
                <a:lnTo>
                  <a:pt x="244" y="241"/>
                </a:lnTo>
                <a:lnTo>
                  <a:pt x="124" y="190"/>
                </a:lnTo>
                <a:lnTo>
                  <a:pt x="2" y="135"/>
                </a:lnTo>
                <a:lnTo>
                  <a:pt x="2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2" name="그룹 11"/>
          <p:cNvGrpSpPr/>
          <p:nvPr/>
        </p:nvGrpSpPr>
        <p:grpSpPr>
          <a:xfrm>
            <a:off x="-42" y="-12700"/>
            <a:ext cx="9872133" cy="6870701"/>
            <a:chOff x="0" y="-12700"/>
            <a:chExt cx="7404100" cy="6870701"/>
          </a:xfrm>
        </p:grpSpPr>
        <p:grpSp>
          <p:nvGrpSpPr>
            <p:cNvPr id="13" name="그룹 12"/>
            <p:cNvGrpSpPr/>
            <p:nvPr/>
          </p:nvGrpSpPr>
          <p:grpSpPr>
            <a:xfrm>
              <a:off x="3175" y="-12700"/>
              <a:ext cx="7400925" cy="5853113"/>
              <a:chOff x="3175" y="-12700"/>
              <a:chExt cx="7400925" cy="5853113"/>
            </a:xfrm>
          </p:grpSpPr>
          <p:sp>
            <p:nvSpPr>
              <p:cNvPr id="18" name="자유형: 도형 17"/>
              <p:cNvSpPr/>
              <p:nvPr/>
            </p:nvSpPr>
            <p:spPr>
              <a:xfrm>
                <a:off x="3175" y="0"/>
                <a:ext cx="7400925" cy="5840413"/>
              </a:xfrm>
              <a:custGeom>
                <a:avLst/>
                <a:gdLst/>
                <a:ahLst/>
                <a:cxnLst>
                  <a:cxn ang="0">
                    <a:pos x="0" y="3310"/>
                  </a:cxn>
                  <a:cxn ang="0">
                    <a:pos x="90" y="3351"/>
                  </a:cxn>
                  <a:cxn ang="0">
                    <a:pos x="355" y="3460"/>
                  </a:cxn>
                  <a:cxn ang="0">
                    <a:pos x="530" y="3516"/>
                  </a:cxn>
                  <a:cxn ang="0">
                    <a:pos x="799" y="3584"/>
                  </a:cxn>
                  <a:cxn ang="0">
                    <a:pos x="1066" y="3630"/>
                  </a:cxn>
                  <a:cxn ang="0">
                    <a:pos x="1332" y="3661"/>
                  </a:cxn>
                  <a:cxn ang="0">
                    <a:pos x="1591" y="3675"/>
                  </a:cxn>
                  <a:cxn ang="0">
                    <a:pos x="1760" y="3679"/>
                  </a:cxn>
                  <a:cxn ang="0">
                    <a:pos x="2054" y="3670"/>
                  </a:cxn>
                  <a:cxn ang="0">
                    <a:pos x="2453" y="3637"/>
                  </a:cxn>
                  <a:cxn ang="0">
                    <a:pos x="2784" y="3590"/>
                  </a:cxn>
                  <a:cxn ang="0">
                    <a:pos x="3032" y="3543"/>
                  </a:cxn>
                  <a:cxn ang="0">
                    <a:pos x="3204" y="3503"/>
                  </a:cxn>
                  <a:cxn ang="0">
                    <a:pos x="3154" y="3521"/>
                  </a:cxn>
                  <a:cxn ang="0">
                    <a:pos x="3357" y="3449"/>
                  </a:cxn>
                  <a:cxn ang="0">
                    <a:pos x="3590" y="3349"/>
                  </a:cxn>
                  <a:cxn ang="0">
                    <a:pos x="3522" y="3384"/>
                  </a:cxn>
                  <a:cxn ang="0">
                    <a:pos x="3652" y="3328"/>
                  </a:cxn>
                  <a:cxn ang="0">
                    <a:pos x="3892" y="3212"/>
                  </a:cxn>
                  <a:cxn ang="0">
                    <a:pos x="4196" y="3040"/>
                  </a:cxn>
                  <a:cxn ang="0">
                    <a:pos x="4429" y="2888"/>
                  </a:cxn>
                  <a:cxn ang="0">
                    <a:pos x="4585" y="2772"/>
                  </a:cxn>
                  <a:cxn ang="0">
                    <a:pos x="4662" y="2707"/>
                  </a:cxn>
                  <a:cxn ang="0">
                    <a:pos x="4244" y="2899"/>
                  </a:cxn>
                  <a:cxn ang="0">
                    <a:pos x="3861" y="3039"/>
                  </a:cxn>
                  <a:cxn ang="0">
                    <a:pos x="3511" y="3135"/>
                  </a:cxn>
                  <a:cxn ang="0">
                    <a:pos x="3194" y="3193"/>
                  </a:cxn>
                  <a:cxn ang="0">
                    <a:pos x="2911" y="3215"/>
                  </a:cxn>
                  <a:cxn ang="0">
                    <a:pos x="2749" y="3217"/>
                  </a:cxn>
                  <a:cxn ang="0">
                    <a:pos x="2541" y="3201"/>
                  </a:cxn>
                  <a:cxn ang="0">
                    <a:pos x="2358" y="3170"/>
                  </a:cxn>
                  <a:cxn ang="0">
                    <a:pos x="2197" y="3129"/>
                  </a:cxn>
                  <a:cxn ang="0">
                    <a:pos x="2057" y="3080"/>
                  </a:cxn>
                  <a:cxn ang="0">
                    <a:pos x="1942" y="3027"/>
                  </a:cxn>
                  <a:cxn ang="0">
                    <a:pos x="1818" y="2957"/>
                  </a:cxn>
                  <a:cxn ang="0">
                    <a:pos x="1702" y="2871"/>
                  </a:cxn>
                  <a:cxn ang="0">
                    <a:pos x="1665" y="2836"/>
                  </a:cxn>
                  <a:cxn ang="0">
                    <a:pos x="1521" y="2706"/>
                  </a:cxn>
                  <a:cxn ang="0">
                    <a:pos x="1389" y="2564"/>
                  </a:cxn>
                  <a:cxn ang="0">
                    <a:pos x="1271" y="2412"/>
                  </a:cxn>
                  <a:cxn ang="0">
                    <a:pos x="1168" y="2249"/>
                  </a:cxn>
                  <a:cxn ang="0">
                    <a:pos x="1077" y="2082"/>
                  </a:cxn>
                  <a:cxn ang="0">
                    <a:pos x="996" y="1908"/>
                  </a:cxn>
                  <a:cxn ang="0">
                    <a:pos x="926" y="1732"/>
                  </a:cxn>
                  <a:cxn ang="0">
                    <a:pos x="866" y="1555"/>
                  </a:cxn>
                  <a:cxn ang="0">
                    <a:pos x="773" y="1204"/>
                  </a:cxn>
                  <a:cxn ang="0">
                    <a:pos x="712" y="871"/>
                  </a:cxn>
                  <a:cxn ang="0">
                    <a:pos x="673" y="571"/>
                  </a:cxn>
                  <a:cxn ang="0">
                    <a:pos x="656" y="320"/>
                  </a:cxn>
                  <a:cxn ang="0">
                    <a:pos x="649" y="23"/>
                  </a:cxn>
                </a:cxnLst>
                <a:rect l="0" t="0" r="r" b="b"/>
                <a:pathLst>
                  <a:path w="4662" h="3679">
                    <a:moveTo>
                      <a:pt x="649" y="0"/>
                    </a:moveTo>
                    <a:lnTo>
                      <a:pt x="0" y="0"/>
                    </a:lnTo>
                    <a:lnTo>
                      <a:pt x="0" y="3310"/>
                    </a:lnTo>
                    <a:lnTo>
                      <a:pt x="0" y="3310"/>
                    </a:lnTo>
                    <a:lnTo>
                      <a:pt x="0" y="3310"/>
                    </a:lnTo>
                    <a:lnTo>
                      <a:pt x="90" y="3351"/>
                    </a:lnTo>
                    <a:lnTo>
                      <a:pt x="178" y="3389"/>
                    </a:lnTo>
                    <a:lnTo>
                      <a:pt x="266" y="3426"/>
                    </a:lnTo>
                    <a:lnTo>
                      <a:pt x="355" y="3460"/>
                    </a:lnTo>
                    <a:lnTo>
                      <a:pt x="355" y="3460"/>
                    </a:lnTo>
                    <a:lnTo>
                      <a:pt x="442" y="3490"/>
                    </a:lnTo>
                    <a:lnTo>
                      <a:pt x="530" y="3516"/>
                    </a:lnTo>
                    <a:lnTo>
                      <a:pt x="620" y="3542"/>
                    </a:lnTo>
                    <a:lnTo>
                      <a:pt x="709" y="3564"/>
                    </a:lnTo>
                    <a:lnTo>
                      <a:pt x="799" y="3584"/>
                    </a:lnTo>
                    <a:lnTo>
                      <a:pt x="887" y="3601"/>
                    </a:lnTo>
                    <a:lnTo>
                      <a:pt x="977" y="3617"/>
                    </a:lnTo>
                    <a:lnTo>
                      <a:pt x="1066" y="3630"/>
                    </a:lnTo>
                    <a:lnTo>
                      <a:pt x="1156" y="3643"/>
                    </a:lnTo>
                    <a:lnTo>
                      <a:pt x="1244" y="3653"/>
                    </a:lnTo>
                    <a:lnTo>
                      <a:pt x="1332" y="3661"/>
                    </a:lnTo>
                    <a:lnTo>
                      <a:pt x="1419" y="3667"/>
                    </a:lnTo>
                    <a:lnTo>
                      <a:pt x="1506" y="3672"/>
                    </a:lnTo>
                    <a:lnTo>
                      <a:pt x="1591" y="3675"/>
                    </a:lnTo>
                    <a:lnTo>
                      <a:pt x="1676" y="3677"/>
                    </a:lnTo>
                    <a:lnTo>
                      <a:pt x="1760" y="3679"/>
                    </a:lnTo>
                    <a:lnTo>
                      <a:pt x="1760" y="3679"/>
                    </a:lnTo>
                    <a:lnTo>
                      <a:pt x="1836" y="3677"/>
                    </a:lnTo>
                    <a:lnTo>
                      <a:pt x="1910" y="3675"/>
                    </a:lnTo>
                    <a:lnTo>
                      <a:pt x="2054" y="3670"/>
                    </a:lnTo>
                    <a:lnTo>
                      <a:pt x="2193" y="3662"/>
                    </a:lnTo>
                    <a:lnTo>
                      <a:pt x="2326" y="3651"/>
                    </a:lnTo>
                    <a:lnTo>
                      <a:pt x="2453" y="3637"/>
                    </a:lnTo>
                    <a:lnTo>
                      <a:pt x="2572" y="3622"/>
                    </a:lnTo>
                    <a:lnTo>
                      <a:pt x="2683" y="3606"/>
                    </a:lnTo>
                    <a:lnTo>
                      <a:pt x="2784" y="3590"/>
                    </a:lnTo>
                    <a:lnTo>
                      <a:pt x="2877" y="3574"/>
                    </a:lnTo>
                    <a:lnTo>
                      <a:pt x="2959" y="3558"/>
                    </a:lnTo>
                    <a:lnTo>
                      <a:pt x="3032" y="3543"/>
                    </a:lnTo>
                    <a:lnTo>
                      <a:pt x="3093" y="3531"/>
                    </a:lnTo>
                    <a:lnTo>
                      <a:pt x="3175" y="3510"/>
                    </a:lnTo>
                    <a:lnTo>
                      <a:pt x="3204" y="3503"/>
                    </a:lnTo>
                    <a:lnTo>
                      <a:pt x="3204" y="3503"/>
                    </a:lnTo>
                    <a:lnTo>
                      <a:pt x="3154" y="3521"/>
                    </a:lnTo>
                    <a:lnTo>
                      <a:pt x="3154" y="3521"/>
                    </a:lnTo>
                    <a:lnTo>
                      <a:pt x="3279" y="3479"/>
                    </a:lnTo>
                    <a:lnTo>
                      <a:pt x="3279" y="3479"/>
                    </a:lnTo>
                    <a:lnTo>
                      <a:pt x="3357" y="3449"/>
                    </a:lnTo>
                    <a:lnTo>
                      <a:pt x="3434" y="3416"/>
                    </a:lnTo>
                    <a:lnTo>
                      <a:pt x="3511" y="3383"/>
                    </a:lnTo>
                    <a:lnTo>
                      <a:pt x="3590" y="3349"/>
                    </a:lnTo>
                    <a:lnTo>
                      <a:pt x="3590" y="3349"/>
                    </a:lnTo>
                    <a:lnTo>
                      <a:pt x="3574" y="3359"/>
                    </a:lnTo>
                    <a:lnTo>
                      <a:pt x="3522" y="3384"/>
                    </a:lnTo>
                    <a:lnTo>
                      <a:pt x="3522" y="3384"/>
                    </a:lnTo>
                    <a:lnTo>
                      <a:pt x="3588" y="3357"/>
                    </a:lnTo>
                    <a:lnTo>
                      <a:pt x="3652" y="3328"/>
                    </a:lnTo>
                    <a:lnTo>
                      <a:pt x="3715" y="3299"/>
                    </a:lnTo>
                    <a:lnTo>
                      <a:pt x="3776" y="3270"/>
                    </a:lnTo>
                    <a:lnTo>
                      <a:pt x="3892" y="3212"/>
                    </a:lnTo>
                    <a:lnTo>
                      <a:pt x="4001" y="3153"/>
                    </a:lnTo>
                    <a:lnTo>
                      <a:pt x="4103" y="3095"/>
                    </a:lnTo>
                    <a:lnTo>
                      <a:pt x="4196" y="3040"/>
                    </a:lnTo>
                    <a:lnTo>
                      <a:pt x="4281" y="2986"/>
                    </a:lnTo>
                    <a:lnTo>
                      <a:pt x="4360" y="2934"/>
                    </a:lnTo>
                    <a:lnTo>
                      <a:pt x="4429" y="2888"/>
                    </a:lnTo>
                    <a:lnTo>
                      <a:pt x="4488" y="2842"/>
                    </a:lnTo>
                    <a:lnTo>
                      <a:pt x="4541" y="2804"/>
                    </a:lnTo>
                    <a:lnTo>
                      <a:pt x="4585" y="2772"/>
                    </a:lnTo>
                    <a:lnTo>
                      <a:pt x="4643" y="2725"/>
                    </a:lnTo>
                    <a:lnTo>
                      <a:pt x="4662" y="2707"/>
                    </a:lnTo>
                    <a:lnTo>
                      <a:pt x="4662" y="2707"/>
                    </a:lnTo>
                    <a:lnTo>
                      <a:pt x="4519" y="2777"/>
                    </a:lnTo>
                    <a:lnTo>
                      <a:pt x="4379" y="2841"/>
                    </a:lnTo>
                    <a:lnTo>
                      <a:pt x="4244" y="2899"/>
                    </a:lnTo>
                    <a:lnTo>
                      <a:pt x="4112" y="2950"/>
                    </a:lnTo>
                    <a:lnTo>
                      <a:pt x="3985" y="2997"/>
                    </a:lnTo>
                    <a:lnTo>
                      <a:pt x="3861" y="3039"/>
                    </a:lnTo>
                    <a:lnTo>
                      <a:pt x="3741" y="3076"/>
                    </a:lnTo>
                    <a:lnTo>
                      <a:pt x="3625" y="3108"/>
                    </a:lnTo>
                    <a:lnTo>
                      <a:pt x="3511" y="3135"/>
                    </a:lnTo>
                    <a:lnTo>
                      <a:pt x="3402" y="3158"/>
                    </a:lnTo>
                    <a:lnTo>
                      <a:pt x="3297" y="3177"/>
                    </a:lnTo>
                    <a:lnTo>
                      <a:pt x="3194" y="3193"/>
                    </a:lnTo>
                    <a:lnTo>
                      <a:pt x="3096" y="3204"/>
                    </a:lnTo>
                    <a:lnTo>
                      <a:pt x="3001" y="3212"/>
                    </a:lnTo>
                    <a:lnTo>
                      <a:pt x="2911" y="3215"/>
                    </a:lnTo>
                    <a:lnTo>
                      <a:pt x="2823" y="3217"/>
                    </a:lnTo>
                    <a:lnTo>
                      <a:pt x="2823" y="3217"/>
                    </a:lnTo>
                    <a:lnTo>
                      <a:pt x="2749" y="3217"/>
                    </a:lnTo>
                    <a:lnTo>
                      <a:pt x="2676" y="3214"/>
                    </a:lnTo>
                    <a:lnTo>
                      <a:pt x="2607" y="3209"/>
                    </a:lnTo>
                    <a:lnTo>
                      <a:pt x="2541" y="3201"/>
                    </a:lnTo>
                    <a:lnTo>
                      <a:pt x="2477" y="3193"/>
                    </a:lnTo>
                    <a:lnTo>
                      <a:pt x="2416" y="3182"/>
                    </a:lnTo>
                    <a:lnTo>
                      <a:pt x="2358" y="3170"/>
                    </a:lnTo>
                    <a:lnTo>
                      <a:pt x="2302" y="3158"/>
                    </a:lnTo>
                    <a:lnTo>
                      <a:pt x="2247" y="3145"/>
                    </a:lnTo>
                    <a:lnTo>
                      <a:pt x="2197" y="3129"/>
                    </a:lnTo>
                    <a:lnTo>
                      <a:pt x="2148" y="3114"/>
                    </a:lnTo>
                    <a:lnTo>
                      <a:pt x="2103" y="3097"/>
                    </a:lnTo>
                    <a:lnTo>
                      <a:pt x="2057" y="3080"/>
                    </a:lnTo>
                    <a:lnTo>
                      <a:pt x="2017" y="3063"/>
                    </a:lnTo>
                    <a:lnTo>
                      <a:pt x="1977" y="3045"/>
                    </a:lnTo>
                    <a:lnTo>
                      <a:pt x="1942" y="3027"/>
                    </a:lnTo>
                    <a:lnTo>
                      <a:pt x="1906" y="3010"/>
                    </a:lnTo>
                    <a:lnTo>
                      <a:pt x="1876" y="2992"/>
                    </a:lnTo>
                    <a:lnTo>
                      <a:pt x="1818" y="2957"/>
                    </a:lnTo>
                    <a:lnTo>
                      <a:pt x="1771" y="2924"/>
                    </a:lnTo>
                    <a:lnTo>
                      <a:pt x="1733" y="2896"/>
                    </a:lnTo>
                    <a:lnTo>
                      <a:pt x="1702" y="2871"/>
                    </a:lnTo>
                    <a:lnTo>
                      <a:pt x="1681" y="2852"/>
                    </a:lnTo>
                    <a:lnTo>
                      <a:pt x="1665" y="2836"/>
                    </a:lnTo>
                    <a:lnTo>
                      <a:pt x="1665" y="2836"/>
                    </a:lnTo>
                    <a:lnTo>
                      <a:pt x="1615" y="2794"/>
                    </a:lnTo>
                    <a:lnTo>
                      <a:pt x="1567" y="2751"/>
                    </a:lnTo>
                    <a:lnTo>
                      <a:pt x="1521" y="2706"/>
                    </a:lnTo>
                    <a:lnTo>
                      <a:pt x="1475" y="2661"/>
                    </a:lnTo>
                    <a:lnTo>
                      <a:pt x="1430" y="2613"/>
                    </a:lnTo>
                    <a:lnTo>
                      <a:pt x="1389" y="2564"/>
                    </a:lnTo>
                    <a:lnTo>
                      <a:pt x="1348" y="2515"/>
                    </a:lnTo>
                    <a:lnTo>
                      <a:pt x="1310" y="2463"/>
                    </a:lnTo>
                    <a:lnTo>
                      <a:pt x="1271" y="2412"/>
                    </a:lnTo>
                    <a:lnTo>
                      <a:pt x="1236" y="2359"/>
                    </a:lnTo>
                    <a:lnTo>
                      <a:pt x="1201" y="2304"/>
                    </a:lnTo>
                    <a:lnTo>
                      <a:pt x="1168" y="2249"/>
                    </a:lnTo>
                    <a:lnTo>
                      <a:pt x="1136" y="2195"/>
                    </a:lnTo>
                    <a:lnTo>
                      <a:pt x="1106" y="2138"/>
                    </a:lnTo>
                    <a:lnTo>
                      <a:pt x="1077" y="2082"/>
                    </a:lnTo>
                    <a:lnTo>
                      <a:pt x="1048" y="2024"/>
                    </a:lnTo>
                    <a:lnTo>
                      <a:pt x="1021" y="1966"/>
                    </a:lnTo>
                    <a:lnTo>
                      <a:pt x="996" y="1908"/>
                    </a:lnTo>
                    <a:lnTo>
                      <a:pt x="971" y="1849"/>
                    </a:lnTo>
                    <a:lnTo>
                      <a:pt x="948" y="1791"/>
                    </a:lnTo>
                    <a:lnTo>
                      <a:pt x="926" y="1732"/>
                    </a:lnTo>
                    <a:lnTo>
                      <a:pt x="905" y="1672"/>
                    </a:lnTo>
                    <a:lnTo>
                      <a:pt x="885" y="1614"/>
                    </a:lnTo>
                    <a:lnTo>
                      <a:pt x="866" y="1555"/>
                    </a:lnTo>
                    <a:lnTo>
                      <a:pt x="831" y="1436"/>
                    </a:lnTo>
                    <a:lnTo>
                      <a:pt x="800" y="1320"/>
                    </a:lnTo>
                    <a:lnTo>
                      <a:pt x="773" y="1204"/>
                    </a:lnTo>
                    <a:lnTo>
                      <a:pt x="750" y="1090"/>
                    </a:lnTo>
                    <a:lnTo>
                      <a:pt x="730" y="979"/>
                    </a:lnTo>
                    <a:lnTo>
                      <a:pt x="712" y="871"/>
                    </a:lnTo>
                    <a:lnTo>
                      <a:pt x="696" y="767"/>
                    </a:lnTo>
                    <a:lnTo>
                      <a:pt x="684" y="667"/>
                    </a:lnTo>
                    <a:lnTo>
                      <a:pt x="673" y="571"/>
                    </a:lnTo>
                    <a:lnTo>
                      <a:pt x="665" y="482"/>
                    </a:lnTo>
                    <a:lnTo>
                      <a:pt x="660" y="397"/>
                    </a:lnTo>
                    <a:lnTo>
                      <a:pt x="656" y="320"/>
                    </a:lnTo>
                    <a:lnTo>
                      <a:pt x="649" y="186"/>
                    </a:lnTo>
                    <a:lnTo>
                      <a:pt x="648" y="85"/>
                    </a:lnTo>
                    <a:lnTo>
                      <a:pt x="649" y="23"/>
                    </a:lnTo>
                    <a:lnTo>
                      <a:pt x="649" y="0"/>
                    </a:lnTo>
                  </a:path>
                </a:pathLst>
              </a:custGeom>
              <a:gradFill>
                <a:gsLst>
                  <a:gs pos="0">
                    <a:schemeClr val="accent4">
                      <a:alpha val="0"/>
                    </a:schemeClr>
                  </a:gs>
                  <a:gs pos="70000">
                    <a:schemeClr val="accent1">
                      <a:alpha val="3500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9" name="자유형: 도형 18"/>
              <p:cNvSpPr/>
              <p:nvPr/>
            </p:nvSpPr>
            <p:spPr>
              <a:xfrm>
                <a:off x="960988" y="-12700"/>
                <a:ext cx="5046111" cy="5212279"/>
              </a:xfrm>
              <a:custGeom>
                <a:avLst/>
                <a:gdLst>
                  <a:gd name="connsiteX0" fmla="*/ 0 w 4965700"/>
                  <a:gd name="connsiteY0" fmla="*/ 0 h 5156200"/>
                  <a:gd name="connsiteX1" fmla="*/ 927100 w 4965700"/>
                  <a:gd name="connsiteY1" fmla="*/ 3810000 h 5156200"/>
                  <a:gd name="connsiteX2" fmla="*/ 3187700 w 4965700"/>
                  <a:gd name="connsiteY2" fmla="*/ 5156200 h 5156200"/>
                  <a:gd name="connsiteX3" fmla="*/ 4965700 w 4965700"/>
                  <a:gd name="connsiteY3" fmla="*/ 4927600 h 5156200"/>
                  <a:gd name="connsiteX0" fmla="*/ 0 w 4965700"/>
                  <a:gd name="connsiteY0" fmla="*/ 0 h 5156200"/>
                  <a:gd name="connsiteX1" fmla="*/ 927100 w 4965700"/>
                  <a:gd name="connsiteY1" fmla="*/ 3810000 h 5156200"/>
                  <a:gd name="connsiteX2" fmla="*/ 3187700 w 4965700"/>
                  <a:gd name="connsiteY2" fmla="*/ 5156200 h 5156200"/>
                  <a:gd name="connsiteX3" fmla="*/ 4965700 w 4965700"/>
                  <a:gd name="connsiteY3" fmla="*/ 4927600 h 5156200"/>
                  <a:gd name="connsiteX0" fmla="*/ 80411 w 5046111"/>
                  <a:gd name="connsiteY0" fmla="*/ 0 h 5156200"/>
                  <a:gd name="connsiteX1" fmla="*/ 1007511 w 5046111"/>
                  <a:gd name="connsiteY1" fmla="*/ 3810000 h 5156200"/>
                  <a:gd name="connsiteX2" fmla="*/ 3268111 w 5046111"/>
                  <a:gd name="connsiteY2" fmla="*/ 5156200 h 5156200"/>
                  <a:gd name="connsiteX3" fmla="*/ 5046111 w 5046111"/>
                  <a:gd name="connsiteY3" fmla="*/ 4927600 h 5156200"/>
                  <a:gd name="connsiteX0" fmla="*/ 80411 w 5046111"/>
                  <a:gd name="connsiteY0" fmla="*/ 0 h 5156200"/>
                  <a:gd name="connsiteX1" fmla="*/ 1007511 w 5046111"/>
                  <a:gd name="connsiteY1" fmla="*/ 3810000 h 5156200"/>
                  <a:gd name="connsiteX2" fmla="*/ 3268111 w 5046111"/>
                  <a:gd name="connsiteY2" fmla="*/ 5156200 h 5156200"/>
                  <a:gd name="connsiteX3" fmla="*/ 5046111 w 5046111"/>
                  <a:gd name="connsiteY3" fmla="*/ 4927600 h 5156200"/>
                  <a:gd name="connsiteX0" fmla="*/ 80411 w 5046111"/>
                  <a:gd name="connsiteY0" fmla="*/ 0 h 5342467"/>
                  <a:gd name="connsiteX1" fmla="*/ 1007511 w 5046111"/>
                  <a:gd name="connsiteY1" fmla="*/ 3810000 h 5342467"/>
                  <a:gd name="connsiteX2" fmla="*/ 3268111 w 5046111"/>
                  <a:gd name="connsiteY2" fmla="*/ 5156200 h 5342467"/>
                  <a:gd name="connsiteX3" fmla="*/ 5046111 w 5046111"/>
                  <a:gd name="connsiteY3" fmla="*/ 4927600 h 5342467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6111" h="5212279">
                    <a:moveTo>
                      <a:pt x="80411" y="0"/>
                    </a:moveTo>
                    <a:cubicBezTo>
                      <a:pt x="86254" y="322278"/>
                      <a:pt x="0" y="2345799"/>
                      <a:pt x="1007511" y="3810000"/>
                    </a:cubicBezTo>
                    <a:cubicBezTo>
                      <a:pt x="1538794" y="4669367"/>
                      <a:pt x="2287047" y="5031847"/>
                      <a:pt x="3268111" y="5156200"/>
                    </a:cubicBezTo>
                    <a:cubicBezTo>
                      <a:pt x="4226959" y="5212279"/>
                      <a:pt x="4815388" y="4994264"/>
                      <a:pt x="5046111" y="4927600"/>
                    </a:cubicBezTo>
                  </a:path>
                </a:pathLst>
              </a:custGeom>
              <a:ln w="25400" cmpd="sng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tx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0" y="5040313"/>
              <a:ext cx="5702300" cy="1817688"/>
              <a:chOff x="0" y="5040313"/>
              <a:chExt cx="5702300" cy="1817688"/>
            </a:xfrm>
          </p:grpSpPr>
          <p:sp>
            <p:nvSpPr>
              <p:cNvPr id="15" name="자유형: 도형 14"/>
              <p:cNvSpPr>
                <a:spLocks noEditPoints="1"/>
              </p:cNvSpPr>
              <p:nvPr/>
            </p:nvSpPr>
            <p:spPr>
              <a:xfrm>
                <a:off x="0" y="5040313"/>
                <a:ext cx="5624513" cy="1817688"/>
              </a:xfrm>
              <a:custGeom>
                <a:avLst/>
                <a:gdLst/>
                <a:ahLst/>
                <a:cxnLst>
                  <a:cxn ang="0">
                    <a:pos x="3495" y="222"/>
                  </a:cxn>
                  <a:cxn ang="0">
                    <a:pos x="3347" y="288"/>
                  </a:cxn>
                  <a:cxn ang="0">
                    <a:pos x="3011" y="422"/>
                  </a:cxn>
                  <a:cxn ang="0">
                    <a:pos x="2720" y="518"/>
                  </a:cxn>
                  <a:cxn ang="0">
                    <a:pos x="2471" y="590"/>
                  </a:cxn>
                  <a:cxn ang="0">
                    <a:pos x="2196" y="656"/>
                  </a:cxn>
                  <a:cxn ang="0">
                    <a:pos x="1899" y="714"/>
                  </a:cxn>
                  <a:cxn ang="0">
                    <a:pos x="1582" y="761"/>
                  </a:cxn>
                  <a:cxn ang="0">
                    <a:pos x="1248" y="791"/>
                  </a:cxn>
                  <a:cxn ang="0">
                    <a:pos x="897" y="803"/>
                  </a:cxn>
                  <a:cxn ang="0">
                    <a:pos x="678" y="798"/>
                  </a:cxn>
                  <a:cxn ang="0">
                    <a:pos x="342" y="774"/>
                  </a:cxn>
                  <a:cxn ang="0">
                    <a:pos x="0" y="727"/>
                  </a:cxn>
                  <a:cxn ang="0">
                    <a:pos x="18" y="1135"/>
                  </a:cxn>
                  <a:cxn ang="0">
                    <a:pos x="207" y="1145"/>
                  </a:cxn>
                  <a:cxn ang="0">
                    <a:pos x="378" y="1143"/>
                  </a:cxn>
                  <a:cxn ang="0">
                    <a:pos x="643" y="1129"/>
                  </a:cxn>
                  <a:cxn ang="0">
                    <a:pos x="881" y="1106"/>
                  </a:cxn>
                  <a:cxn ang="0">
                    <a:pos x="1151" y="1068"/>
                  </a:cxn>
                  <a:cxn ang="0">
                    <a:pos x="1449" y="1012"/>
                  </a:cxn>
                  <a:cxn ang="0">
                    <a:pos x="1772" y="934"/>
                  </a:cxn>
                  <a:cxn ang="0">
                    <a:pos x="2117" y="833"/>
                  </a:cxn>
                  <a:cxn ang="0">
                    <a:pos x="2484" y="703"/>
                  </a:cxn>
                  <a:cxn ang="0">
                    <a:pos x="2870" y="544"/>
                  </a:cxn>
                  <a:cxn ang="0">
                    <a:pos x="3268" y="351"/>
                  </a:cxn>
                  <a:cxn ang="0">
                    <a:pos x="0" y="0"/>
                  </a:cxn>
                  <a:cxn ang="0">
                    <a:pos x="29" y="293"/>
                  </a:cxn>
                  <a:cxn ang="0">
                    <a:pos x="175" y="357"/>
                  </a:cxn>
                  <a:cxn ang="0">
                    <a:pos x="437" y="449"/>
                  </a:cxn>
                  <a:cxn ang="0">
                    <a:pos x="670" y="512"/>
                  </a:cxn>
                  <a:cxn ang="0">
                    <a:pos x="873" y="553"/>
                  </a:cxn>
                  <a:cxn ang="0">
                    <a:pos x="1100" y="589"/>
                  </a:cxn>
                  <a:cxn ang="0">
                    <a:pos x="1349" y="611"/>
                  </a:cxn>
                  <a:cxn ang="0">
                    <a:pos x="1617" y="619"/>
                  </a:cxn>
                  <a:cxn ang="0">
                    <a:pos x="1801" y="616"/>
                  </a:cxn>
                  <a:cxn ang="0">
                    <a:pos x="2090" y="594"/>
                  </a:cxn>
                  <a:cxn ang="0">
                    <a:pos x="2396" y="550"/>
                  </a:cxn>
                  <a:cxn ang="0">
                    <a:pos x="2717" y="481"/>
                  </a:cxn>
                  <a:cxn ang="0">
                    <a:pos x="3051" y="385"/>
                  </a:cxn>
                  <a:cxn ang="0">
                    <a:pos x="3281" y="304"/>
                  </a:cxn>
                  <a:cxn ang="0">
                    <a:pos x="3040" y="381"/>
                  </a:cxn>
                  <a:cxn ang="0">
                    <a:pos x="2785" y="449"/>
                  </a:cxn>
                  <a:cxn ang="0">
                    <a:pos x="2514" y="502"/>
                  </a:cxn>
                  <a:cxn ang="0">
                    <a:pos x="2232" y="539"/>
                  </a:cxn>
                  <a:cxn ang="0">
                    <a:pos x="1936" y="558"/>
                  </a:cxn>
                  <a:cxn ang="0">
                    <a:pos x="1728" y="558"/>
                  </a:cxn>
                  <a:cxn ang="0">
                    <a:pos x="1404" y="536"/>
                  </a:cxn>
                  <a:cxn ang="0">
                    <a:pos x="1066" y="486"/>
                  </a:cxn>
                  <a:cxn ang="0">
                    <a:pos x="720" y="404"/>
                  </a:cxn>
                  <a:cxn ang="0">
                    <a:pos x="365" y="288"/>
                  </a:cxn>
                  <a:cxn ang="0">
                    <a:pos x="2" y="135"/>
                  </a:cxn>
                  <a:cxn ang="0">
                    <a:pos x="0" y="0"/>
                  </a:cxn>
                </a:cxnLst>
                <a:rect l="0" t="0" r="r" b="b"/>
                <a:pathLst>
                  <a:path w="3543" h="1145">
                    <a:moveTo>
                      <a:pt x="3543" y="201"/>
                    </a:moveTo>
                    <a:lnTo>
                      <a:pt x="3543" y="201"/>
                    </a:lnTo>
                    <a:lnTo>
                      <a:pt x="3495" y="222"/>
                    </a:lnTo>
                    <a:lnTo>
                      <a:pt x="3495" y="222"/>
                    </a:lnTo>
                    <a:lnTo>
                      <a:pt x="3429" y="253"/>
                    </a:lnTo>
                    <a:lnTo>
                      <a:pt x="3347" y="288"/>
                    </a:lnTo>
                    <a:lnTo>
                      <a:pt x="3249" y="330"/>
                    </a:lnTo>
                    <a:lnTo>
                      <a:pt x="3138" y="375"/>
                    </a:lnTo>
                    <a:lnTo>
                      <a:pt x="3011" y="422"/>
                    </a:lnTo>
                    <a:lnTo>
                      <a:pt x="2873" y="470"/>
                    </a:lnTo>
                    <a:lnTo>
                      <a:pt x="2797" y="494"/>
                    </a:lnTo>
                    <a:lnTo>
                      <a:pt x="2720" y="518"/>
                    </a:lnTo>
                    <a:lnTo>
                      <a:pt x="2640" y="542"/>
                    </a:lnTo>
                    <a:lnTo>
                      <a:pt x="2556" y="566"/>
                    </a:lnTo>
                    <a:lnTo>
                      <a:pt x="2471" y="590"/>
                    </a:lnTo>
                    <a:lnTo>
                      <a:pt x="2381" y="613"/>
                    </a:lnTo>
                    <a:lnTo>
                      <a:pt x="2289" y="635"/>
                    </a:lnTo>
                    <a:lnTo>
                      <a:pt x="2196" y="656"/>
                    </a:lnTo>
                    <a:lnTo>
                      <a:pt x="2100" y="677"/>
                    </a:lnTo>
                    <a:lnTo>
                      <a:pt x="2000" y="696"/>
                    </a:lnTo>
                    <a:lnTo>
                      <a:pt x="1899" y="714"/>
                    </a:lnTo>
                    <a:lnTo>
                      <a:pt x="1796" y="732"/>
                    </a:lnTo>
                    <a:lnTo>
                      <a:pt x="1690" y="746"/>
                    </a:lnTo>
                    <a:lnTo>
                      <a:pt x="1582" y="761"/>
                    </a:lnTo>
                    <a:lnTo>
                      <a:pt x="1473" y="772"/>
                    </a:lnTo>
                    <a:lnTo>
                      <a:pt x="1360" y="783"/>
                    </a:lnTo>
                    <a:lnTo>
                      <a:pt x="1248" y="791"/>
                    </a:lnTo>
                    <a:lnTo>
                      <a:pt x="1132" y="796"/>
                    </a:lnTo>
                    <a:lnTo>
                      <a:pt x="1016" y="801"/>
                    </a:lnTo>
                    <a:lnTo>
                      <a:pt x="897" y="803"/>
                    </a:lnTo>
                    <a:lnTo>
                      <a:pt x="897" y="803"/>
                    </a:lnTo>
                    <a:lnTo>
                      <a:pt x="789" y="801"/>
                    </a:lnTo>
                    <a:lnTo>
                      <a:pt x="678" y="798"/>
                    </a:lnTo>
                    <a:lnTo>
                      <a:pt x="568" y="791"/>
                    </a:lnTo>
                    <a:lnTo>
                      <a:pt x="457" y="783"/>
                    </a:lnTo>
                    <a:lnTo>
                      <a:pt x="342" y="774"/>
                    </a:lnTo>
                    <a:lnTo>
                      <a:pt x="230" y="761"/>
                    </a:lnTo>
                    <a:lnTo>
                      <a:pt x="114" y="745"/>
                    </a:lnTo>
                    <a:lnTo>
                      <a:pt x="0" y="727"/>
                    </a:lnTo>
                    <a:lnTo>
                      <a:pt x="0" y="1134"/>
                    </a:lnTo>
                    <a:lnTo>
                      <a:pt x="0" y="1134"/>
                    </a:lnTo>
                    <a:lnTo>
                      <a:pt x="18" y="1135"/>
                    </a:lnTo>
                    <a:lnTo>
                      <a:pt x="69" y="1139"/>
                    </a:lnTo>
                    <a:lnTo>
                      <a:pt x="154" y="1143"/>
                    </a:lnTo>
                    <a:lnTo>
                      <a:pt x="207" y="1145"/>
                    </a:lnTo>
                    <a:lnTo>
                      <a:pt x="268" y="1145"/>
                    </a:lnTo>
                    <a:lnTo>
                      <a:pt x="268" y="1145"/>
                    </a:lnTo>
                    <a:lnTo>
                      <a:pt x="378" y="1143"/>
                    </a:lnTo>
                    <a:lnTo>
                      <a:pt x="503" y="1139"/>
                    </a:lnTo>
                    <a:lnTo>
                      <a:pt x="571" y="1135"/>
                    </a:lnTo>
                    <a:lnTo>
                      <a:pt x="643" y="1129"/>
                    </a:lnTo>
                    <a:lnTo>
                      <a:pt x="719" y="1122"/>
                    </a:lnTo>
                    <a:lnTo>
                      <a:pt x="799" y="1116"/>
                    </a:lnTo>
                    <a:lnTo>
                      <a:pt x="881" y="1106"/>
                    </a:lnTo>
                    <a:lnTo>
                      <a:pt x="968" y="1095"/>
                    </a:lnTo>
                    <a:lnTo>
                      <a:pt x="1058" y="1082"/>
                    </a:lnTo>
                    <a:lnTo>
                      <a:pt x="1151" y="1068"/>
                    </a:lnTo>
                    <a:lnTo>
                      <a:pt x="1248" y="1052"/>
                    </a:lnTo>
                    <a:lnTo>
                      <a:pt x="1346" y="1032"/>
                    </a:lnTo>
                    <a:lnTo>
                      <a:pt x="1449" y="1012"/>
                    </a:lnTo>
                    <a:lnTo>
                      <a:pt x="1553" y="987"/>
                    </a:lnTo>
                    <a:lnTo>
                      <a:pt x="1661" y="962"/>
                    </a:lnTo>
                    <a:lnTo>
                      <a:pt x="1772" y="934"/>
                    </a:lnTo>
                    <a:lnTo>
                      <a:pt x="1884" y="902"/>
                    </a:lnTo>
                    <a:lnTo>
                      <a:pt x="2000" y="868"/>
                    </a:lnTo>
                    <a:lnTo>
                      <a:pt x="2117" y="833"/>
                    </a:lnTo>
                    <a:lnTo>
                      <a:pt x="2238" y="793"/>
                    </a:lnTo>
                    <a:lnTo>
                      <a:pt x="2360" y="749"/>
                    </a:lnTo>
                    <a:lnTo>
                      <a:pt x="2484" y="703"/>
                    </a:lnTo>
                    <a:lnTo>
                      <a:pt x="2611" y="653"/>
                    </a:lnTo>
                    <a:lnTo>
                      <a:pt x="2740" y="600"/>
                    </a:lnTo>
                    <a:lnTo>
                      <a:pt x="2870" y="544"/>
                    </a:lnTo>
                    <a:lnTo>
                      <a:pt x="3002" y="483"/>
                    </a:lnTo>
                    <a:lnTo>
                      <a:pt x="3133" y="418"/>
                    </a:lnTo>
                    <a:lnTo>
                      <a:pt x="3268" y="351"/>
                    </a:lnTo>
                    <a:lnTo>
                      <a:pt x="3405" y="278"/>
                    </a:lnTo>
                    <a:lnTo>
                      <a:pt x="3543" y="201"/>
                    </a:lnTo>
                    <a:moveTo>
                      <a:pt x="0" y="0"/>
                    </a:moveTo>
                    <a:lnTo>
                      <a:pt x="0" y="278"/>
                    </a:lnTo>
                    <a:lnTo>
                      <a:pt x="0" y="278"/>
                    </a:lnTo>
                    <a:lnTo>
                      <a:pt x="29" y="293"/>
                    </a:lnTo>
                    <a:lnTo>
                      <a:pt x="64" y="311"/>
                    </a:lnTo>
                    <a:lnTo>
                      <a:pt x="113" y="331"/>
                    </a:lnTo>
                    <a:lnTo>
                      <a:pt x="175" y="357"/>
                    </a:lnTo>
                    <a:lnTo>
                      <a:pt x="249" y="386"/>
                    </a:lnTo>
                    <a:lnTo>
                      <a:pt x="338" y="417"/>
                    </a:lnTo>
                    <a:lnTo>
                      <a:pt x="437" y="449"/>
                    </a:lnTo>
                    <a:lnTo>
                      <a:pt x="548" y="481"/>
                    </a:lnTo>
                    <a:lnTo>
                      <a:pt x="608" y="497"/>
                    </a:lnTo>
                    <a:lnTo>
                      <a:pt x="670" y="512"/>
                    </a:lnTo>
                    <a:lnTo>
                      <a:pt x="735" y="526"/>
                    </a:lnTo>
                    <a:lnTo>
                      <a:pt x="802" y="540"/>
                    </a:lnTo>
                    <a:lnTo>
                      <a:pt x="873" y="553"/>
                    </a:lnTo>
                    <a:lnTo>
                      <a:pt x="947" y="566"/>
                    </a:lnTo>
                    <a:lnTo>
                      <a:pt x="1023" y="577"/>
                    </a:lnTo>
                    <a:lnTo>
                      <a:pt x="1100" y="589"/>
                    </a:lnTo>
                    <a:lnTo>
                      <a:pt x="1180" y="597"/>
                    </a:lnTo>
                    <a:lnTo>
                      <a:pt x="1264" y="605"/>
                    </a:lnTo>
                    <a:lnTo>
                      <a:pt x="1349" y="611"/>
                    </a:lnTo>
                    <a:lnTo>
                      <a:pt x="1436" y="616"/>
                    </a:lnTo>
                    <a:lnTo>
                      <a:pt x="1526" y="619"/>
                    </a:lnTo>
                    <a:lnTo>
                      <a:pt x="1617" y="619"/>
                    </a:lnTo>
                    <a:lnTo>
                      <a:pt x="1617" y="619"/>
                    </a:lnTo>
                    <a:lnTo>
                      <a:pt x="1707" y="619"/>
                    </a:lnTo>
                    <a:lnTo>
                      <a:pt x="1801" y="616"/>
                    </a:lnTo>
                    <a:lnTo>
                      <a:pt x="1896" y="611"/>
                    </a:lnTo>
                    <a:lnTo>
                      <a:pt x="1992" y="603"/>
                    </a:lnTo>
                    <a:lnTo>
                      <a:pt x="2090" y="594"/>
                    </a:lnTo>
                    <a:lnTo>
                      <a:pt x="2191" y="582"/>
                    </a:lnTo>
                    <a:lnTo>
                      <a:pt x="2293" y="568"/>
                    </a:lnTo>
                    <a:lnTo>
                      <a:pt x="2396" y="550"/>
                    </a:lnTo>
                    <a:lnTo>
                      <a:pt x="2502" y="531"/>
                    </a:lnTo>
                    <a:lnTo>
                      <a:pt x="2608" y="508"/>
                    </a:lnTo>
                    <a:lnTo>
                      <a:pt x="2717" y="481"/>
                    </a:lnTo>
                    <a:lnTo>
                      <a:pt x="2826" y="452"/>
                    </a:lnTo>
                    <a:lnTo>
                      <a:pt x="2937" y="420"/>
                    </a:lnTo>
                    <a:lnTo>
                      <a:pt x="3051" y="385"/>
                    </a:lnTo>
                    <a:lnTo>
                      <a:pt x="3166" y="346"/>
                    </a:lnTo>
                    <a:lnTo>
                      <a:pt x="3281" y="304"/>
                    </a:lnTo>
                    <a:lnTo>
                      <a:pt x="3281" y="304"/>
                    </a:lnTo>
                    <a:lnTo>
                      <a:pt x="3203" y="330"/>
                    </a:lnTo>
                    <a:lnTo>
                      <a:pt x="3122" y="357"/>
                    </a:lnTo>
                    <a:lnTo>
                      <a:pt x="3040" y="381"/>
                    </a:lnTo>
                    <a:lnTo>
                      <a:pt x="2957" y="405"/>
                    </a:lnTo>
                    <a:lnTo>
                      <a:pt x="2871" y="428"/>
                    </a:lnTo>
                    <a:lnTo>
                      <a:pt x="2785" y="449"/>
                    </a:lnTo>
                    <a:lnTo>
                      <a:pt x="2696" y="468"/>
                    </a:lnTo>
                    <a:lnTo>
                      <a:pt x="2606" y="486"/>
                    </a:lnTo>
                    <a:lnTo>
                      <a:pt x="2514" y="502"/>
                    </a:lnTo>
                    <a:lnTo>
                      <a:pt x="2423" y="516"/>
                    </a:lnTo>
                    <a:lnTo>
                      <a:pt x="2328" y="529"/>
                    </a:lnTo>
                    <a:lnTo>
                      <a:pt x="2232" y="539"/>
                    </a:lnTo>
                    <a:lnTo>
                      <a:pt x="2135" y="549"/>
                    </a:lnTo>
                    <a:lnTo>
                      <a:pt x="2035" y="553"/>
                    </a:lnTo>
                    <a:lnTo>
                      <a:pt x="1936" y="558"/>
                    </a:lnTo>
                    <a:lnTo>
                      <a:pt x="1834" y="558"/>
                    </a:lnTo>
                    <a:lnTo>
                      <a:pt x="1834" y="558"/>
                    </a:lnTo>
                    <a:lnTo>
                      <a:pt x="1728" y="558"/>
                    </a:lnTo>
                    <a:lnTo>
                      <a:pt x="1621" y="553"/>
                    </a:lnTo>
                    <a:lnTo>
                      <a:pt x="1513" y="547"/>
                    </a:lnTo>
                    <a:lnTo>
                      <a:pt x="1404" y="536"/>
                    </a:lnTo>
                    <a:lnTo>
                      <a:pt x="1293" y="523"/>
                    </a:lnTo>
                    <a:lnTo>
                      <a:pt x="1180" y="507"/>
                    </a:lnTo>
                    <a:lnTo>
                      <a:pt x="1066" y="486"/>
                    </a:lnTo>
                    <a:lnTo>
                      <a:pt x="952" y="462"/>
                    </a:lnTo>
                    <a:lnTo>
                      <a:pt x="838" y="436"/>
                    </a:lnTo>
                    <a:lnTo>
                      <a:pt x="720" y="404"/>
                    </a:lnTo>
                    <a:lnTo>
                      <a:pt x="603" y="370"/>
                    </a:lnTo>
                    <a:lnTo>
                      <a:pt x="484" y="331"/>
                    </a:lnTo>
                    <a:lnTo>
                      <a:pt x="365" y="288"/>
                    </a:lnTo>
                    <a:lnTo>
                      <a:pt x="244" y="241"/>
                    </a:lnTo>
                    <a:lnTo>
                      <a:pt x="124" y="190"/>
                    </a:lnTo>
                    <a:lnTo>
                      <a:pt x="2" y="135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tx2">
                      <a:lumMod val="60000"/>
                      <a:lumOff val="40000"/>
                      <a:alpha val="0"/>
                    </a:schemeClr>
                  </a:gs>
                  <a:gs pos="40000">
                    <a:schemeClr val="tx2">
                      <a:lumMod val="60000"/>
                      <a:lumOff val="40000"/>
                      <a:alpha val="60000"/>
                    </a:schemeClr>
                  </a:gs>
                  <a:gs pos="100000">
                    <a:schemeClr val="tx2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6" name="자유형: 도형 15"/>
              <p:cNvSpPr>
                <a:spLocks noEditPoints="1"/>
              </p:cNvSpPr>
              <p:nvPr/>
            </p:nvSpPr>
            <p:spPr>
              <a:xfrm>
                <a:off x="3175" y="5040313"/>
                <a:ext cx="5699125" cy="885825"/>
              </a:xfrm>
              <a:custGeom>
                <a:avLst/>
                <a:gdLst/>
                <a:ahLst/>
                <a:cxnLst>
                  <a:cxn ang="0">
                    <a:pos x="3590" y="174"/>
                  </a:cxn>
                  <a:cxn ang="0">
                    <a:pos x="3527" y="206"/>
                  </a:cxn>
                  <a:cxn ang="0">
                    <a:pos x="3493" y="222"/>
                  </a:cxn>
                  <a:cxn ang="0">
                    <a:pos x="3541" y="201"/>
                  </a:cxn>
                  <a:cxn ang="0">
                    <a:pos x="3590" y="174"/>
                  </a:cxn>
                  <a:cxn ang="0">
                    <a:pos x="3590" y="174"/>
                  </a:cxn>
                  <a:cxn ang="0">
                    <a:pos x="3590" y="174"/>
                  </a:cxn>
                  <a:cxn ang="0">
                    <a:pos x="0" y="135"/>
                  </a:cxn>
                  <a:cxn ang="0">
                    <a:pos x="122" y="190"/>
                  </a:cxn>
                  <a:cxn ang="0">
                    <a:pos x="363" y="288"/>
                  </a:cxn>
                  <a:cxn ang="0">
                    <a:pos x="601" y="370"/>
                  </a:cxn>
                  <a:cxn ang="0">
                    <a:pos x="836" y="436"/>
                  </a:cxn>
                  <a:cxn ang="0">
                    <a:pos x="1064" y="486"/>
                  </a:cxn>
                  <a:cxn ang="0">
                    <a:pos x="1291" y="523"/>
                  </a:cxn>
                  <a:cxn ang="0">
                    <a:pos x="1511" y="547"/>
                  </a:cxn>
                  <a:cxn ang="0">
                    <a:pos x="1726" y="558"/>
                  </a:cxn>
                  <a:cxn ang="0">
                    <a:pos x="1832" y="558"/>
                  </a:cxn>
                  <a:cxn ang="0">
                    <a:pos x="2033" y="553"/>
                  </a:cxn>
                  <a:cxn ang="0">
                    <a:pos x="2230" y="539"/>
                  </a:cxn>
                  <a:cxn ang="0">
                    <a:pos x="2421" y="516"/>
                  </a:cxn>
                  <a:cxn ang="0">
                    <a:pos x="2604" y="486"/>
                  </a:cxn>
                  <a:cxn ang="0">
                    <a:pos x="2783" y="449"/>
                  </a:cxn>
                  <a:cxn ang="0">
                    <a:pos x="2955" y="405"/>
                  </a:cxn>
                  <a:cxn ang="0">
                    <a:pos x="3120" y="357"/>
                  </a:cxn>
                  <a:cxn ang="0">
                    <a:pos x="3279" y="304"/>
                  </a:cxn>
                  <a:cxn ang="0">
                    <a:pos x="3315" y="290"/>
                  </a:cxn>
                  <a:cxn ang="0">
                    <a:pos x="3268" y="306"/>
                  </a:cxn>
                  <a:cxn ang="0">
                    <a:pos x="3165" y="336"/>
                  </a:cxn>
                  <a:cxn ang="0">
                    <a:pos x="3048" y="367"/>
                  </a:cxn>
                  <a:cxn ang="0">
                    <a:pos x="2918" y="394"/>
                  </a:cxn>
                  <a:cxn ang="0">
                    <a:pos x="2773" y="420"/>
                  </a:cxn>
                  <a:cxn ang="0">
                    <a:pos x="2615" y="441"/>
                  </a:cxn>
                  <a:cxn ang="0">
                    <a:pos x="2443" y="455"/>
                  </a:cxn>
                  <a:cxn ang="0">
                    <a:pos x="2260" y="463"/>
                  </a:cxn>
                  <a:cxn ang="0">
                    <a:pos x="2164" y="465"/>
                  </a:cxn>
                  <a:cxn ang="0">
                    <a:pos x="1943" y="458"/>
                  </a:cxn>
                  <a:cxn ang="0">
                    <a:pos x="1707" y="442"/>
                  </a:cxn>
                  <a:cxn ang="0">
                    <a:pos x="1458" y="412"/>
                  </a:cxn>
                  <a:cxn ang="0">
                    <a:pos x="1194" y="365"/>
                  </a:cxn>
                  <a:cxn ang="0">
                    <a:pos x="916" y="303"/>
                  </a:cxn>
                  <a:cxn ang="0">
                    <a:pos x="625" y="222"/>
                  </a:cxn>
                  <a:cxn ang="0">
                    <a:pos x="397" y="150"/>
                  </a:cxn>
                  <a:cxn ang="0">
                    <a:pos x="241" y="94"/>
                  </a:cxn>
                  <a:cxn ang="0">
                    <a:pos x="80" y="34"/>
                  </a:cxn>
                </a:cxnLst>
                <a:rect l="0" t="0" r="r" b="b"/>
                <a:pathLst>
                  <a:path w="3590" h="558">
                    <a:moveTo>
                      <a:pt x="3590" y="174"/>
                    </a:moveTo>
                    <a:lnTo>
                      <a:pt x="3590" y="174"/>
                    </a:lnTo>
                    <a:lnTo>
                      <a:pt x="3574" y="184"/>
                    </a:lnTo>
                    <a:lnTo>
                      <a:pt x="3527" y="206"/>
                    </a:lnTo>
                    <a:lnTo>
                      <a:pt x="3527" y="206"/>
                    </a:lnTo>
                    <a:lnTo>
                      <a:pt x="3493" y="222"/>
                    </a:lnTo>
                    <a:lnTo>
                      <a:pt x="3493" y="222"/>
                    </a:lnTo>
                    <a:lnTo>
                      <a:pt x="3541" y="201"/>
                    </a:lnTo>
                    <a:lnTo>
                      <a:pt x="3541" y="201"/>
                    </a:lnTo>
                    <a:lnTo>
                      <a:pt x="3590" y="174"/>
                    </a:lnTo>
                    <a:moveTo>
                      <a:pt x="3590" y="174"/>
                    </a:moveTo>
                    <a:lnTo>
                      <a:pt x="3590" y="174"/>
                    </a:lnTo>
                    <a:lnTo>
                      <a:pt x="3590" y="174"/>
                    </a:lnTo>
                    <a:lnTo>
                      <a:pt x="3590" y="174"/>
                    </a:lnTo>
                    <a:moveTo>
                      <a:pt x="0" y="0"/>
                    </a:moveTo>
                    <a:lnTo>
                      <a:pt x="0" y="135"/>
                    </a:lnTo>
                    <a:lnTo>
                      <a:pt x="0" y="135"/>
                    </a:lnTo>
                    <a:lnTo>
                      <a:pt x="122" y="190"/>
                    </a:lnTo>
                    <a:lnTo>
                      <a:pt x="242" y="241"/>
                    </a:lnTo>
                    <a:lnTo>
                      <a:pt x="363" y="288"/>
                    </a:lnTo>
                    <a:lnTo>
                      <a:pt x="482" y="331"/>
                    </a:lnTo>
                    <a:lnTo>
                      <a:pt x="601" y="370"/>
                    </a:lnTo>
                    <a:lnTo>
                      <a:pt x="718" y="404"/>
                    </a:lnTo>
                    <a:lnTo>
                      <a:pt x="836" y="436"/>
                    </a:lnTo>
                    <a:lnTo>
                      <a:pt x="950" y="462"/>
                    </a:lnTo>
                    <a:lnTo>
                      <a:pt x="1064" y="486"/>
                    </a:lnTo>
                    <a:lnTo>
                      <a:pt x="1178" y="507"/>
                    </a:lnTo>
                    <a:lnTo>
                      <a:pt x="1291" y="523"/>
                    </a:lnTo>
                    <a:lnTo>
                      <a:pt x="1402" y="536"/>
                    </a:lnTo>
                    <a:lnTo>
                      <a:pt x="1511" y="547"/>
                    </a:lnTo>
                    <a:lnTo>
                      <a:pt x="1619" y="553"/>
                    </a:lnTo>
                    <a:lnTo>
                      <a:pt x="1726" y="558"/>
                    </a:lnTo>
                    <a:lnTo>
                      <a:pt x="1832" y="558"/>
                    </a:lnTo>
                    <a:lnTo>
                      <a:pt x="1832" y="558"/>
                    </a:lnTo>
                    <a:lnTo>
                      <a:pt x="1934" y="558"/>
                    </a:lnTo>
                    <a:lnTo>
                      <a:pt x="2033" y="553"/>
                    </a:lnTo>
                    <a:lnTo>
                      <a:pt x="2133" y="549"/>
                    </a:lnTo>
                    <a:lnTo>
                      <a:pt x="2230" y="539"/>
                    </a:lnTo>
                    <a:lnTo>
                      <a:pt x="2326" y="529"/>
                    </a:lnTo>
                    <a:lnTo>
                      <a:pt x="2421" y="516"/>
                    </a:lnTo>
                    <a:lnTo>
                      <a:pt x="2512" y="502"/>
                    </a:lnTo>
                    <a:lnTo>
                      <a:pt x="2604" y="486"/>
                    </a:lnTo>
                    <a:lnTo>
                      <a:pt x="2694" y="468"/>
                    </a:lnTo>
                    <a:lnTo>
                      <a:pt x="2783" y="449"/>
                    </a:lnTo>
                    <a:lnTo>
                      <a:pt x="2869" y="428"/>
                    </a:lnTo>
                    <a:lnTo>
                      <a:pt x="2955" y="405"/>
                    </a:lnTo>
                    <a:lnTo>
                      <a:pt x="3038" y="381"/>
                    </a:lnTo>
                    <a:lnTo>
                      <a:pt x="3120" y="357"/>
                    </a:lnTo>
                    <a:lnTo>
                      <a:pt x="3201" y="330"/>
                    </a:lnTo>
                    <a:lnTo>
                      <a:pt x="3279" y="304"/>
                    </a:lnTo>
                    <a:lnTo>
                      <a:pt x="3279" y="304"/>
                    </a:lnTo>
                    <a:lnTo>
                      <a:pt x="3315" y="290"/>
                    </a:lnTo>
                    <a:lnTo>
                      <a:pt x="3315" y="290"/>
                    </a:lnTo>
                    <a:lnTo>
                      <a:pt x="3268" y="306"/>
                    </a:lnTo>
                    <a:lnTo>
                      <a:pt x="3218" y="320"/>
                    </a:lnTo>
                    <a:lnTo>
                      <a:pt x="3165" y="336"/>
                    </a:lnTo>
                    <a:lnTo>
                      <a:pt x="3109" y="351"/>
                    </a:lnTo>
                    <a:lnTo>
                      <a:pt x="3048" y="367"/>
                    </a:lnTo>
                    <a:lnTo>
                      <a:pt x="2984" y="381"/>
                    </a:lnTo>
                    <a:lnTo>
                      <a:pt x="2918" y="394"/>
                    </a:lnTo>
                    <a:lnTo>
                      <a:pt x="2847" y="407"/>
                    </a:lnTo>
                    <a:lnTo>
                      <a:pt x="2773" y="420"/>
                    </a:lnTo>
                    <a:lnTo>
                      <a:pt x="2696" y="431"/>
                    </a:lnTo>
                    <a:lnTo>
                      <a:pt x="2615" y="441"/>
                    </a:lnTo>
                    <a:lnTo>
                      <a:pt x="2532" y="449"/>
                    </a:lnTo>
                    <a:lnTo>
                      <a:pt x="2443" y="455"/>
                    </a:lnTo>
                    <a:lnTo>
                      <a:pt x="2353" y="460"/>
                    </a:lnTo>
                    <a:lnTo>
                      <a:pt x="2260" y="463"/>
                    </a:lnTo>
                    <a:lnTo>
                      <a:pt x="2164" y="465"/>
                    </a:lnTo>
                    <a:lnTo>
                      <a:pt x="2164" y="465"/>
                    </a:lnTo>
                    <a:lnTo>
                      <a:pt x="2054" y="463"/>
                    </a:lnTo>
                    <a:lnTo>
                      <a:pt x="1943" y="458"/>
                    </a:lnTo>
                    <a:lnTo>
                      <a:pt x="1828" y="452"/>
                    </a:lnTo>
                    <a:lnTo>
                      <a:pt x="1707" y="442"/>
                    </a:lnTo>
                    <a:lnTo>
                      <a:pt x="1585" y="428"/>
                    </a:lnTo>
                    <a:lnTo>
                      <a:pt x="1458" y="412"/>
                    </a:lnTo>
                    <a:lnTo>
                      <a:pt x="1328" y="391"/>
                    </a:lnTo>
                    <a:lnTo>
                      <a:pt x="1194" y="365"/>
                    </a:lnTo>
                    <a:lnTo>
                      <a:pt x="1057" y="336"/>
                    </a:lnTo>
                    <a:lnTo>
                      <a:pt x="916" y="303"/>
                    </a:lnTo>
                    <a:lnTo>
                      <a:pt x="771" y="266"/>
                    </a:lnTo>
                    <a:lnTo>
                      <a:pt x="625" y="222"/>
                    </a:lnTo>
                    <a:lnTo>
                      <a:pt x="474" y="176"/>
                    </a:lnTo>
                    <a:lnTo>
                      <a:pt x="397" y="150"/>
                    </a:lnTo>
                    <a:lnTo>
                      <a:pt x="318" y="122"/>
                    </a:lnTo>
                    <a:lnTo>
                      <a:pt x="241" y="94"/>
                    </a:lnTo>
                    <a:lnTo>
                      <a:pt x="160" y="65"/>
                    </a:lnTo>
                    <a:lnTo>
                      <a:pt x="80" y="3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4">
                      <a:alpha val="0"/>
                    </a:schemeClr>
                  </a:gs>
                  <a:gs pos="70000">
                    <a:schemeClr val="accent1">
                      <a:alpha val="3500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7" name="자유형: 도형 16"/>
              <p:cNvSpPr/>
              <p:nvPr/>
            </p:nvSpPr>
            <p:spPr>
              <a:xfrm>
                <a:off x="0" y="5392738"/>
                <a:ext cx="5548313" cy="922338"/>
              </a:xfrm>
              <a:custGeom>
                <a:avLst/>
                <a:gdLst/>
                <a:ahLst/>
                <a:cxnLst>
                  <a:cxn ang="0">
                    <a:pos x="3495" y="0"/>
                  </a:cxn>
                  <a:cxn ang="0">
                    <a:pos x="3453" y="16"/>
                  </a:cxn>
                  <a:cxn ang="0">
                    <a:pos x="3370" y="48"/>
                  </a:cxn>
                  <a:cxn ang="0">
                    <a:pos x="3281" y="82"/>
                  </a:cxn>
                  <a:cxn ang="0">
                    <a:pos x="3166" y="124"/>
                  </a:cxn>
                  <a:cxn ang="0">
                    <a:pos x="2937" y="198"/>
                  </a:cxn>
                  <a:cxn ang="0">
                    <a:pos x="2717" y="259"/>
                  </a:cxn>
                  <a:cxn ang="0">
                    <a:pos x="2502" y="309"/>
                  </a:cxn>
                  <a:cxn ang="0">
                    <a:pos x="2293" y="346"/>
                  </a:cxn>
                  <a:cxn ang="0">
                    <a:pos x="2090" y="372"/>
                  </a:cxn>
                  <a:cxn ang="0">
                    <a:pos x="1896" y="389"/>
                  </a:cxn>
                  <a:cxn ang="0">
                    <a:pos x="1707" y="397"/>
                  </a:cxn>
                  <a:cxn ang="0">
                    <a:pos x="1617" y="397"/>
                  </a:cxn>
                  <a:cxn ang="0">
                    <a:pos x="1436" y="394"/>
                  </a:cxn>
                  <a:cxn ang="0">
                    <a:pos x="1264" y="383"/>
                  </a:cxn>
                  <a:cxn ang="0">
                    <a:pos x="1100" y="367"/>
                  </a:cxn>
                  <a:cxn ang="0">
                    <a:pos x="947" y="344"/>
                  </a:cxn>
                  <a:cxn ang="0">
                    <a:pos x="802" y="318"/>
                  </a:cxn>
                  <a:cxn ang="0">
                    <a:pos x="670" y="290"/>
                  </a:cxn>
                  <a:cxn ang="0">
                    <a:pos x="548" y="259"/>
                  </a:cxn>
                  <a:cxn ang="0">
                    <a:pos x="338" y="195"/>
                  </a:cxn>
                  <a:cxn ang="0">
                    <a:pos x="175" y="135"/>
                  </a:cxn>
                  <a:cxn ang="0">
                    <a:pos x="64" y="89"/>
                  </a:cxn>
                  <a:cxn ang="0">
                    <a:pos x="0" y="56"/>
                  </a:cxn>
                  <a:cxn ang="0">
                    <a:pos x="0" y="505"/>
                  </a:cxn>
                  <a:cxn ang="0">
                    <a:pos x="230" y="539"/>
                  </a:cxn>
                  <a:cxn ang="0">
                    <a:pos x="457" y="561"/>
                  </a:cxn>
                  <a:cxn ang="0">
                    <a:pos x="678" y="576"/>
                  </a:cxn>
                  <a:cxn ang="0">
                    <a:pos x="897" y="581"/>
                  </a:cxn>
                  <a:cxn ang="0">
                    <a:pos x="1016" y="579"/>
                  </a:cxn>
                  <a:cxn ang="0">
                    <a:pos x="1248" y="569"/>
                  </a:cxn>
                  <a:cxn ang="0">
                    <a:pos x="1473" y="550"/>
                  </a:cxn>
                  <a:cxn ang="0">
                    <a:pos x="1690" y="524"/>
                  </a:cxn>
                  <a:cxn ang="0">
                    <a:pos x="1899" y="492"/>
                  </a:cxn>
                  <a:cxn ang="0">
                    <a:pos x="2100" y="455"/>
                  </a:cxn>
                  <a:cxn ang="0">
                    <a:pos x="2289" y="413"/>
                  </a:cxn>
                  <a:cxn ang="0">
                    <a:pos x="2471" y="368"/>
                  </a:cxn>
                  <a:cxn ang="0">
                    <a:pos x="2640" y="320"/>
                  </a:cxn>
                  <a:cxn ang="0">
                    <a:pos x="2797" y="272"/>
                  </a:cxn>
                  <a:cxn ang="0">
                    <a:pos x="3011" y="200"/>
                  </a:cxn>
                  <a:cxn ang="0">
                    <a:pos x="3249" y="108"/>
                  </a:cxn>
                  <a:cxn ang="0">
                    <a:pos x="3429" y="31"/>
                  </a:cxn>
                </a:cxnLst>
                <a:rect l="0" t="0" r="r" b="b"/>
                <a:pathLst>
                  <a:path w="3495" h="581">
                    <a:moveTo>
                      <a:pt x="3495" y="0"/>
                    </a:moveTo>
                    <a:lnTo>
                      <a:pt x="3495" y="0"/>
                    </a:lnTo>
                    <a:lnTo>
                      <a:pt x="3453" y="16"/>
                    </a:lnTo>
                    <a:lnTo>
                      <a:pt x="3453" y="16"/>
                    </a:lnTo>
                    <a:lnTo>
                      <a:pt x="3415" y="32"/>
                    </a:lnTo>
                    <a:lnTo>
                      <a:pt x="3370" y="48"/>
                    </a:lnTo>
                    <a:lnTo>
                      <a:pt x="3370" y="48"/>
                    </a:lnTo>
                    <a:lnTo>
                      <a:pt x="3281" y="82"/>
                    </a:lnTo>
                    <a:lnTo>
                      <a:pt x="3281" y="82"/>
                    </a:lnTo>
                    <a:lnTo>
                      <a:pt x="3166" y="124"/>
                    </a:lnTo>
                    <a:lnTo>
                      <a:pt x="3051" y="163"/>
                    </a:lnTo>
                    <a:lnTo>
                      <a:pt x="2937" y="198"/>
                    </a:lnTo>
                    <a:lnTo>
                      <a:pt x="2826" y="230"/>
                    </a:lnTo>
                    <a:lnTo>
                      <a:pt x="2717" y="259"/>
                    </a:lnTo>
                    <a:lnTo>
                      <a:pt x="2608" y="286"/>
                    </a:lnTo>
                    <a:lnTo>
                      <a:pt x="2502" y="309"/>
                    </a:lnTo>
                    <a:lnTo>
                      <a:pt x="2396" y="328"/>
                    </a:lnTo>
                    <a:lnTo>
                      <a:pt x="2293" y="346"/>
                    </a:lnTo>
                    <a:lnTo>
                      <a:pt x="2191" y="360"/>
                    </a:lnTo>
                    <a:lnTo>
                      <a:pt x="2090" y="372"/>
                    </a:lnTo>
                    <a:lnTo>
                      <a:pt x="1992" y="381"/>
                    </a:lnTo>
                    <a:lnTo>
                      <a:pt x="1896" y="389"/>
                    </a:lnTo>
                    <a:lnTo>
                      <a:pt x="1801" y="394"/>
                    </a:lnTo>
                    <a:lnTo>
                      <a:pt x="1707" y="397"/>
                    </a:lnTo>
                    <a:lnTo>
                      <a:pt x="1617" y="397"/>
                    </a:lnTo>
                    <a:lnTo>
                      <a:pt x="1617" y="397"/>
                    </a:lnTo>
                    <a:lnTo>
                      <a:pt x="1526" y="397"/>
                    </a:lnTo>
                    <a:lnTo>
                      <a:pt x="1436" y="394"/>
                    </a:lnTo>
                    <a:lnTo>
                      <a:pt x="1349" y="389"/>
                    </a:lnTo>
                    <a:lnTo>
                      <a:pt x="1264" y="383"/>
                    </a:lnTo>
                    <a:lnTo>
                      <a:pt x="1180" y="375"/>
                    </a:lnTo>
                    <a:lnTo>
                      <a:pt x="1100" y="367"/>
                    </a:lnTo>
                    <a:lnTo>
                      <a:pt x="1023" y="355"/>
                    </a:lnTo>
                    <a:lnTo>
                      <a:pt x="947" y="344"/>
                    </a:lnTo>
                    <a:lnTo>
                      <a:pt x="873" y="331"/>
                    </a:lnTo>
                    <a:lnTo>
                      <a:pt x="802" y="318"/>
                    </a:lnTo>
                    <a:lnTo>
                      <a:pt x="735" y="304"/>
                    </a:lnTo>
                    <a:lnTo>
                      <a:pt x="670" y="290"/>
                    </a:lnTo>
                    <a:lnTo>
                      <a:pt x="608" y="275"/>
                    </a:lnTo>
                    <a:lnTo>
                      <a:pt x="548" y="259"/>
                    </a:lnTo>
                    <a:lnTo>
                      <a:pt x="437" y="227"/>
                    </a:lnTo>
                    <a:lnTo>
                      <a:pt x="338" y="195"/>
                    </a:lnTo>
                    <a:lnTo>
                      <a:pt x="249" y="164"/>
                    </a:lnTo>
                    <a:lnTo>
                      <a:pt x="175" y="135"/>
                    </a:lnTo>
                    <a:lnTo>
                      <a:pt x="113" y="109"/>
                    </a:lnTo>
                    <a:lnTo>
                      <a:pt x="64" y="89"/>
                    </a:lnTo>
                    <a:lnTo>
                      <a:pt x="29" y="71"/>
                    </a:lnTo>
                    <a:lnTo>
                      <a:pt x="0" y="56"/>
                    </a:lnTo>
                    <a:lnTo>
                      <a:pt x="0" y="505"/>
                    </a:lnTo>
                    <a:lnTo>
                      <a:pt x="0" y="505"/>
                    </a:lnTo>
                    <a:lnTo>
                      <a:pt x="114" y="523"/>
                    </a:lnTo>
                    <a:lnTo>
                      <a:pt x="230" y="539"/>
                    </a:lnTo>
                    <a:lnTo>
                      <a:pt x="342" y="552"/>
                    </a:lnTo>
                    <a:lnTo>
                      <a:pt x="457" y="561"/>
                    </a:lnTo>
                    <a:lnTo>
                      <a:pt x="568" y="569"/>
                    </a:lnTo>
                    <a:lnTo>
                      <a:pt x="678" y="576"/>
                    </a:lnTo>
                    <a:lnTo>
                      <a:pt x="789" y="579"/>
                    </a:lnTo>
                    <a:lnTo>
                      <a:pt x="897" y="581"/>
                    </a:lnTo>
                    <a:lnTo>
                      <a:pt x="897" y="581"/>
                    </a:lnTo>
                    <a:lnTo>
                      <a:pt x="1016" y="579"/>
                    </a:lnTo>
                    <a:lnTo>
                      <a:pt x="1132" y="574"/>
                    </a:lnTo>
                    <a:lnTo>
                      <a:pt x="1248" y="569"/>
                    </a:lnTo>
                    <a:lnTo>
                      <a:pt x="1360" y="561"/>
                    </a:lnTo>
                    <a:lnTo>
                      <a:pt x="1473" y="550"/>
                    </a:lnTo>
                    <a:lnTo>
                      <a:pt x="1582" y="539"/>
                    </a:lnTo>
                    <a:lnTo>
                      <a:pt x="1690" y="524"/>
                    </a:lnTo>
                    <a:lnTo>
                      <a:pt x="1796" y="510"/>
                    </a:lnTo>
                    <a:lnTo>
                      <a:pt x="1899" y="492"/>
                    </a:lnTo>
                    <a:lnTo>
                      <a:pt x="2000" y="474"/>
                    </a:lnTo>
                    <a:lnTo>
                      <a:pt x="2100" y="455"/>
                    </a:lnTo>
                    <a:lnTo>
                      <a:pt x="2196" y="434"/>
                    </a:lnTo>
                    <a:lnTo>
                      <a:pt x="2289" y="413"/>
                    </a:lnTo>
                    <a:lnTo>
                      <a:pt x="2381" y="391"/>
                    </a:lnTo>
                    <a:lnTo>
                      <a:pt x="2471" y="368"/>
                    </a:lnTo>
                    <a:lnTo>
                      <a:pt x="2556" y="344"/>
                    </a:lnTo>
                    <a:lnTo>
                      <a:pt x="2640" y="320"/>
                    </a:lnTo>
                    <a:lnTo>
                      <a:pt x="2720" y="296"/>
                    </a:lnTo>
                    <a:lnTo>
                      <a:pt x="2797" y="272"/>
                    </a:lnTo>
                    <a:lnTo>
                      <a:pt x="2873" y="248"/>
                    </a:lnTo>
                    <a:lnTo>
                      <a:pt x="3011" y="200"/>
                    </a:lnTo>
                    <a:lnTo>
                      <a:pt x="3138" y="153"/>
                    </a:lnTo>
                    <a:lnTo>
                      <a:pt x="3249" y="108"/>
                    </a:lnTo>
                    <a:lnTo>
                      <a:pt x="3347" y="66"/>
                    </a:lnTo>
                    <a:lnTo>
                      <a:pt x="3429" y="31"/>
                    </a:lnTo>
                    <a:lnTo>
                      <a:pt x="3495" y="0"/>
                    </a:lnTo>
                  </a:path>
                </a:pathLst>
              </a:custGeom>
              <a:gradFill>
                <a:gsLst>
                  <a:gs pos="0">
                    <a:schemeClr val="accent5">
                      <a:alpha val="14000"/>
                    </a:schemeClr>
                  </a:gs>
                  <a:gs pos="50000">
                    <a:schemeClr val="accent5">
                      <a:lumMod val="60000"/>
                      <a:lumOff val="40000"/>
                      <a:alpha val="40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49000"/>
                    </a:schemeClr>
                  </a:gs>
                </a:gsLst>
                <a:lin ang="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0" name="자유형: 도형 19"/>
          <p:cNvSpPr/>
          <p:nvPr/>
        </p:nvSpPr>
        <p:spPr>
          <a:xfrm>
            <a:off x="-42" y="5392738"/>
            <a:ext cx="7397750" cy="922338"/>
          </a:xfrm>
          <a:custGeom>
            <a:avLst/>
            <a:gdLst/>
            <a:ahLst/>
            <a:cxnLst>
              <a:cxn ang="0">
                <a:pos x="3495" y="0"/>
              </a:cxn>
              <a:cxn ang="0">
                <a:pos x="3453" y="16"/>
              </a:cxn>
              <a:cxn ang="0">
                <a:pos x="3370" y="48"/>
              </a:cxn>
              <a:cxn ang="0">
                <a:pos x="3281" y="82"/>
              </a:cxn>
              <a:cxn ang="0">
                <a:pos x="3166" y="124"/>
              </a:cxn>
              <a:cxn ang="0">
                <a:pos x="2937" y="198"/>
              </a:cxn>
              <a:cxn ang="0">
                <a:pos x="2717" y="259"/>
              </a:cxn>
              <a:cxn ang="0">
                <a:pos x="2502" y="309"/>
              </a:cxn>
              <a:cxn ang="0">
                <a:pos x="2293" y="346"/>
              </a:cxn>
              <a:cxn ang="0">
                <a:pos x="2090" y="372"/>
              </a:cxn>
              <a:cxn ang="0">
                <a:pos x="1896" y="389"/>
              </a:cxn>
              <a:cxn ang="0">
                <a:pos x="1707" y="397"/>
              </a:cxn>
              <a:cxn ang="0">
                <a:pos x="1617" y="397"/>
              </a:cxn>
              <a:cxn ang="0">
                <a:pos x="1436" y="394"/>
              </a:cxn>
              <a:cxn ang="0">
                <a:pos x="1264" y="383"/>
              </a:cxn>
              <a:cxn ang="0">
                <a:pos x="1100" y="367"/>
              </a:cxn>
              <a:cxn ang="0">
                <a:pos x="947" y="344"/>
              </a:cxn>
              <a:cxn ang="0">
                <a:pos x="802" y="318"/>
              </a:cxn>
              <a:cxn ang="0">
                <a:pos x="670" y="290"/>
              </a:cxn>
              <a:cxn ang="0">
                <a:pos x="548" y="259"/>
              </a:cxn>
              <a:cxn ang="0">
                <a:pos x="338" y="195"/>
              </a:cxn>
              <a:cxn ang="0">
                <a:pos x="175" y="135"/>
              </a:cxn>
              <a:cxn ang="0">
                <a:pos x="64" y="89"/>
              </a:cxn>
              <a:cxn ang="0">
                <a:pos x="0" y="56"/>
              </a:cxn>
              <a:cxn ang="0">
                <a:pos x="0" y="505"/>
              </a:cxn>
              <a:cxn ang="0">
                <a:pos x="230" y="539"/>
              </a:cxn>
              <a:cxn ang="0">
                <a:pos x="457" y="561"/>
              </a:cxn>
              <a:cxn ang="0">
                <a:pos x="678" y="576"/>
              </a:cxn>
              <a:cxn ang="0">
                <a:pos x="897" y="581"/>
              </a:cxn>
              <a:cxn ang="0">
                <a:pos x="1016" y="579"/>
              </a:cxn>
              <a:cxn ang="0">
                <a:pos x="1248" y="569"/>
              </a:cxn>
              <a:cxn ang="0">
                <a:pos x="1473" y="550"/>
              </a:cxn>
              <a:cxn ang="0">
                <a:pos x="1690" y="524"/>
              </a:cxn>
              <a:cxn ang="0">
                <a:pos x="1899" y="492"/>
              </a:cxn>
              <a:cxn ang="0">
                <a:pos x="2100" y="455"/>
              </a:cxn>
              <a:cxn ang="0">
                <a:pos x="2289" y="413"/>
              </a:cxn>
              <a:cxn ang="0">
                <a:pos x="2471" y="368"/>
              </a:cxn>
              <a:cxn ang="0">
                <a:pos x="2640" y="320"/>
              </a:cxn>
              <a:cxn ang="0">
                <a:pos x="2797" y="272"/>
              </a:cxn>
              <a:cxn ang="0">
                <a:pos x="3011" y="200"/>
              </a:cxn>
              <a:cxn ang="0">
                <a:pos x="3249" y="108"/>
              </a:cxn>
              <a:cxn ang="0">
                <a:pos x="3429" y="31"/>
              </a:cxn>
            </a:cxnLst>
            <a:rect l="0" t="0" r="r" b="b"/>
            <a:pathLst>
              <a:path w="3495" h="581">
                <a:moveTo>
                  <a:pt x="3495" y="0"/>
                </a:moveTo>
                <a:lnTo>
                  <a:pt x="3495" y="0"/>
                </a:lnTo>
                <a:lnTo>
                  <a:pt x="3453" y="16"/>
                </a:lnTo>
                <a:lnTo>
                  <a:pt x="3453" y="16"/>
                </a:lnTo>
                <a:lnTo>
                  <a:pt x="3415" y="32"/>
                </a:lnTo>
                <a:lnTo>
                  <a:pt x="3370" y="48"/>
                </a:lnTo>
                <a:lnTo>
                  <a:pt x="3370" y="48"/>
                </a:lnTo>
                <a:lnTo>
                  <a:pt x="3281" y="82"/>
                </a:lnTo>
                <a:lnTo>
                  <a:pt x="3281" y="82"/>
                </a:lnTo>
                <a:lnTo>
                  <a:pt x="3166" y="124"/>
                </a:lnTo>
                <a:lnTo>
                  <a:pt x="3051" y="163"/>
                </a:lnTo>
                <a:lnTo>
                  <a:pt x="2937" y="198"/>
                </a:lnTo>
                <a:lnTo>
                  <a:pt x="2826" y="230"/>
                </a:lnTo>
                <a:lnTo>
                  <a:pt x="2717" y="259"/>
                </a:lnTo>
                <a:lnTo>
                  <a:pt x="2608" y="286"/>
                </a:lnTo>
                <a:lnTo>
                  <a:pt x="2502" y="309"/>
                </a:lnTo>
                <a:lnTo>
                  <a:pt x="2396" y="328"/>
                </a:lnTo>
                <a:lnTo>
                  <a:pt x="2293" y="346"/>
                </a:lnTo>
                <a:lnTo>
                  <a:pt x="2191" y="360"/>
                </a:lnTo>
                <a:lnTo>
                  <a:pt x="2090" y="372"/>
                </a:lnTo>
                <a:lnTo>
                  <a:pt x="1992" y="381"/>
                </a:lnTo>
                <a:lnTo>
                  <a:pt x="1896" y="389"/>
                </a:lnTo>
                <a:lnTo>
                  <a:pt x="1801" y="394"/>
                </a:lnTo>
                <a:lnTo>
                  <a:pt x="1707" y="397"/>
                </a:lnTo>
                <a:lnTo>
                  <a:pt x="1617" y="397"/>
                </a:lnTo>
                <a:lnTo>
                  <a:pt x="1617" y="397"/>
                </a:lnTo>
                <a:lnTo>
                  <a:pt x="1526" y="397"/>
                </a:lnTo>
                <a:lnTo>
                  <a:pt x="1436" y="394"/>
                </a:lnTo>
                <a:lnTo>
                  <a:pt x="1349" y="389"/>
                </a:lnTo>
                <a:lnTo>
                  <a:pt x="1264" y="383"/>
                </a:lnTo>
                <a:lnTo>
                  <a:pt x="1180" y="375"/>
                </a:lnTo>
                <a:lnTo>
                  <a:pt x="1100" y="367"/>
                </a:lnTo>
                <a:lnTo>
                  <a:pt x="1023" y="355"/>
                </a:lnTo>
                <a:lnTo>
                  <a:pt x="947" y="344"/>
                </a:lnTo>
                <a:lnTo>
                  <a:pt x="873" y="331"/>
                </a:lnTo>
                <a:lnTo>
                  <a:pt x="802" y="318"/>
                </a:lnTo>
                <a:lnTo>
                  <a:pt x="735" y="304"/>
                </a:lnTo>
                <a:lnTo>
                  <a:pt x="670" y="290"/>
                </a:lnTo>
                <a:lnTo>
                  <a:pt x="608" y="275"/>
                </a:lnTo>
                <a:lnTo>
                  <a:pt x="548" y="259"/>
                </a:lnTo>
                <a:lnTo>
                  <a:pt x="437" y="227"/>
                </a:lnTo>
                <a:lnTo>
                  <a:pt x="338" y="195"/>
                </a:lnTo>
                <a:lnTo>
                  <a:pt x="249" y="164"/>
                </a:lnTo>
                <a:lnTo>
                  <a:pt x="175" y="135"/>
                </a:lnTo>
                <a:lnTo>
                  <a:pt x="113" y="109"/>
                </a:lnTo>
                <a:lnTo>
                  <a:pt x="64" y="89"/>
                </a:lnTo>
                <a:lnTo>
                  <a:pt x="29" y="71"/>
                </a:lnTo>
                <a:lnTo>
                  <a:pt x="0" y="56"/>
                </a:lnTo>
                <a:lnTo>
                  <a:pt x="0" y="505"/>
                </a:lnTo>
                <a:lnTo>
                  <a:pt x="0" y="505"/>
                </a:lnTo>
                <a:lnTo>
                  <a:pt x="114" y="523"/>
                </a:lnTo>
                <a:lnTo>
                  <a:pt x="230" y="539"/>
                </a:lnTo>
                <a:lnTo>
                  <a:pt x="342" y="552"/>
                </a:lnTo>
                <a:lnTo>
                  <a:pt x="457" y="561"/>
                </a:lnTo>
                <a:lnTo>
                  <a:pt x="568" y="569"/>
                </a:lnTo>
                <a:lnTo>
                  <a:pt x="678" y="576"/>
                </a:lnTo>
                <a:lnTo>
                  <a:pt x="789" y="579"/>
                </a:lnTo>
                <a:lnTo>
                  <a:pt x="897" y="581"/>
                </a:lnTo>
                <a:lnTo>
                  <a:pt x="897" y="581"/>
                </a:lnTo>
                <a:lnTo>
                  <a:pt x="1016" y="579"/>
                </a:lnTo>
                <a:lnTo>
                  <a:pt x="1132" y="574"/>
                </a:lnTo>
                <a:lnTo>
                  <a:pt x="1248" y="569"/>
                </a:lnTo>
                <a:lnTo>
                  <a:pt x="1360" y="561"/>
                </a:lnTo>
                <a:lnTo>
                  <a:pt x="1473" y="550"/>
                </a:lnTo>
                <a:lnTo>
                  <a:pt x="1582" y="539"/>
                </a:lnTo>
                <a:lnTo>
                  <a:pt x="1690" y="524"/>
                </a:lnTo>
                <a:lnTo>
                  <a:pt x="1796" y="510"/>
                </a:lnTo>
                <a:lnTo>
                  <a:pt x="1899" y="492"/>
                </a:lnTo>
                <a:lnTo>
                  <a:pt x="2000" y="474"/>
                </a:lnTo>
                <a:lnTo>
                  <a:pt x="2100" y="455"/>
                </a:lnTo>
                <a:lnTo>
                  <a:pt x="2196" y="434"/>
                </a:lnTo>
                <a:lnTo>
                  <a:pt x="2289" y="413"/>
                </a:lnTo>
                <a:lnTo>
                  <a:pt x="2381" y="391"/>
                </a:lnTo>
                <a:lnTo>
                  <a:pt x="2471" y="368"/>
                </a:lnTo>
                <a:lnTo>
                  <a:pt x="2556" y="344"/>
                </a:lnTo>
                <a:lnTo>
                  <a:pt x="2640" y="320"/>
                </a:lnTo>
                <a:lnTo>
                  <a:pt x="2720" y="296"/>
                </a:lnTo>
                <a:lnTo>
                  <a:pt x="2797" y="272"/>
                </a:lnTo>
                <a:lnTo>
                  <a:pt x="2873" y="248"/>
                </a:lnTo>
                <a:lnTo>
                  <a:pt x="3011" y="200"/>
                </a:lnTo>
                <a:lnTo>
                  <a:pt x="3138" y="153"/>
                </a:lnTo>
                <a:lnTo>
                  <a:pt x="3249" y="108"/>
                </a:lnTo>
                <a:lnTo>
                  <a:pt x="3347" y="66"/>
                </a:lnTo>
                <a:lnTo>
                  <a:pt x="3429" y="31"/>
                </a:lnTo>
                <a:lnTo>
                  <a:pt x="3495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2" name="그룹 21"/>
          <p:cNvGrpSpPr/>
          <p:nvPr/>
        </p:nvGrpSpPr>
        <p:grpSpPr>
          <a:xfrm rot="10800000">
            <a:off x="8086175" y="4000504"/>
            <a:ext cx="4105781" cy="2857496"/>
            <a:chOff x="0" y="-12700"/>
            <a:chExt cx="7404100" cy="6870701"/>
          </a:xfrm>
        </p:grpSpPr>
        <p:grpSp>
          <p:nvGrpSpPr>
            <p:cNvPr id="23" name="그룹 22"/>
            <p:cNvGrpSpPr/>
            <p:nvPr/>
          </p:nvGrpSpPr>
          <p:grpSpPr>
            <a:xfrm>
              <a:off x="3175" y="-12700"/>
              <a:ext cx="7400925" cy="5853113"/>
              <a:chOff x="3175" y="-12700"/>
              <a:chExt cx="7400925" cy="5853113"/>
            </a:xfrm>
          </p:grpSpPr>
          <p:sp>
            <p:nvSpPr>
              <p:cNvPr id="28" name="자유형: 도형 27"/>
              <p:cNvSpPr/>
              <p:nvPr/>
            </p:nvSpPr>
            <p:spPr>
              <a:xfrm>
                <a:off x="3175" y="0"/>
                <a:ext cx="7400925" cy="5840413"/>
              </a:xfrm>
              <a:custGeom>
                <a:avLst/>
                <a:gdLst/>
                <a:ahLst/>
                <a:cxnLst>
                  <a:cxn ang="0">
                    <a:pos x="0" y="3310"/>
                  </a:cxn>
                  <a:cxn ang="0">
                    <a:pos x="90" y="3351"/>
                  </a:cxn>
                  <a:cxn ang="0">
                    <a:pos x="355" y="3460"/>
                  </a:cxn>
                  <a:cxn ang="0">
                    <a:pos x="530" y="3516"/>
                  </a:cxn>
                  <a:cxn ang="0">
                    <a:pos x="799" y="3584"/>
                  </a:cxn>
                  <a:cxn ang="0">
                    <a:pos x="1066" y="3630"/>
                  </a:cxn>
                  <a:cxn ang="0">
                    <a:pos x="1332" y="3661"/>
                  </a:cxn>
                  <a:cxn ang="0">
                    <a:pos x="1591" y="3675"/>
                  </a:cxn>
                  <a:cxn ang="0">
                    <a:pos x="1760" y="3679"/>
                  </a:cxn>
                  <a:cxn ang="0">
                    <a:pos x="2054" y="3670"/>
                  </a:cxn>
                  <a:cxn ang="0">
                    <a:pos x="2453" y="3637"/>
                  </a:cxn>
                  <a:cxn ang="0">
                    <a:pos x="2784" y="3590"/>
                  </a:cxn>
                  <a:cxn ang="0">
                    <a:pos x="3032" y="3543"/>
                  </a:cxn>
                  <a:cxn ang="0">
                    <a:pos x="3204" y="3503"/>
                  </a:cxn>
                  <a:cxn ang="0">
                    <a:pos x="3154" y="3521"/>
                  </a:cxn>
                  <a:cxn ang="0">
                    <a:pos x="3357" y="3449"/>
                  </a:cxn>
                  <a:cxn ang="0">
                    <a:pos x="3590" y="3349"/>
                  </a:cxn>
                  <a:cxn ang="0">
                    <a:pos x="3522" y="3384"/>
                  </a:cxn>
                  <a:cxn ang="0">
                    <a:pos x="3652" y="3328"/>
                  </a:cxn>
                  <a:cxn ang="0">
                    <a:pos x="3892" y="3212"/>
                  </a:cxn>
                  <a:cxn ang="0">
                    <a:pos x="4196" y="3040"/>
                  </a:cxn>
                  <a:cxn ang="0">
                    <a:pos x="4429" y="2888"/>
                  </a:cxn>
                  <a:cxn ang="0">
                    <a:pos x="4585" y="2772"/>
                  </a:cxn>
                  <a:cxn ang="0">
                    <a:pos x="4662" y="2707"/>
                  </a:cxn>
                  <a:cxn ang="0">
                    <a:pos x="4244" y="2899"/>
                  </a:cxn>
                  <a:cxn ang="0">
                    <a:pos x="3861" y="3039"/>
                  </a:cxn>
                  <a:cxn ang="0">
                    <a:pos x="3511" y="3135"/>
                  </a:cxn>
                  <a:cxn ang="0">
                    <a:pos x="3194" y="3193"/>
                  </a:cxn>
                  <a:cxn ang="0">
                    <a:pos x="2911" y="3215"/>
                  </a:cxn>
                  <a:cxn ang="0">
                    <a:pos x="2749" y="3217"/>
                  </a:cxn>
                  <a:cxn ang="0">
                    <a:pos x="2541" y="3201"/>
                  </a:cxn>
                  <a:cxn ang="0">
                    <a:pos x="2358" y="3170"/>
                  </a:cxn>
                  <a:cxn ang="0">
                    <a:pos x="2197" y="3129"/>
                  </a:cxn>
                  <a:cxn ang="0">
                    <a:pos x="2057" y="3080"/>
                  </a:cxn>
                  <a:cxn ang="0">
                    <a:pos x="1942" y="3027"/>
                  </a:cxn>
                  <a:cxn ang="0">
                    <a:pos x="1818" y="2957"/>
                  </a:cxn>
                  <a:cxn ang="0">
                    <a:pos x="1702" y="2871"/>
                  </a:cxn>
                  <a:cxn ang="0">
                    <a:pos x="1665" y="2836"/>
                  </a:cxn>
                  <a:cxn ang="0">
                    <a:pos x="1521" y="2706"/>
                  </a:cxn>
                  <a:cxn ang="0">
                    <a:pos x="1389" y="2564"/>
                  </a:cxn>
                  <a:cxn ang="0">
                    <a:pos x="1271" y="2412"/>
                  </a:cxn>
                  <a:cxn ang="0">
                    <a:pos x="1168" y="2249"/>
                  </a:cxn>
                  <a:cxn ang="0">
                    <a:pos x="1077" y="2082"/>
                  </a:cxn>
                  <a:cxn ang="0">
                    <a:pos x="996" y="1908"/>
                  </a:cxn>
                  <a:cxn ang="0">
                    <a:pos x="926" y="1732"/>
                  </a:cxn>
                  <a:cxn ang="0">
                    <a:pos x="866" y="1555"/>
                  </a:cxn>
                  <a:cxn ang="0">
                    <a:pos x="773" y="1204"/>
                  </a:cxn>
                  <a:cxn ang="0">
                    <a:pos x="712" y="871"/>
                  </a:cxn>
                  <a:cxn ang="0">
                    <a:pos x="673" y="571"/>
                  </a:cxn>
                  <a:cxn ang="0">
                    <a:pos x="656" y="320"/>
                  </a:cxn>
                  <a:cxn ang="0">
                    <a:pos x="649" y="23"/>
                  </a:cxn>
                </a:cxnLst>
                <a:rect l="0" t="0" r="r" b="b"/>
                <a:pathLst>
                  <a:path w="4662" h="3679">
                    <a:moveTo>
                      <a:pt x="649" y="0"/>
                    </a:moveTo>
                    <a:lnTo>
                      <a:pt x="0" y="0"/>
                    </a:lnTo>
                    <a:lnTo>
                      <a:pt x="0" y="3310"/>
                    </a:lnTo>
                    <a:lnTo>
                      <a:pt x="0" y="3310"/>
                    </a:lnTo>
                    <a:lnTo>
                      <a:pt x="0" y="3310"/>
                    </a:lnTo>
                    <a:lnTo>
                      <a:pt x="90" y="3351"/>
                    </a:lnTo>
                    <a:lnTo>
                      <a:pt x="178" y="3389"/>
                    </a:lnTo>
                    <a:lnTo>
                      <a:pt x="266" y="3426"/>
                    </a:lnTo>
                    <a:lnTo>
                      <a:pt x="355" y="3460"/>
                    </a:lnTo>
                    <a:lnTo>
                      <a:pt x="355" y="3460"/>
                    </a:lnTo>
                    <a:lnTo>
                      <a:pt x="442" y="3490"/>
                    </a:lnTo>
                    <a:lnTo>
                      <a:pt x="530" y="3516"/>
                    </a:lnTo>
                    <a:lnTo>
                      <a:pt x="620" y="3542"/>
                    </a:lnTo>
                    <a:lnTo>
                      <a:pt x="709" y="3564"/>
                    </a:lnTo>
                    <a:lnTo>
                      <a:pt x="799" y="3584"/>
                    </a:lnTo>
                    <a:lnTo>
                      <a:pt x="887" y="3601"/>
                    </a:lnTo>
                    <a:lnTo>
                      <a:pt x="977" y="3617"/>
                    </a:lnTo>
                    <a:lnTo>
                      <a:pt x="1066" y="3630"/>
                    </a:lnTo>
                    <a:lnTo>
                      <a:pt x="1156" y="3643"/>
                    </a:lnTo>
                    <a:lnTo>
                      <a:pt x="1244" y="3653"/>
                    </a:lnTo>
                    <a:lnTo>
                      <a:pt x="1332" y="3661"/>
                    </a:lnTo>
                    <a:lnTo>
                      <a:pt x="1419" y="3667"/>
                    </a:lnTo>
                    <a:lnTo>
                      <a:pt x="1506" y="3672"/>
                    </a:lnTo>
                    <a:lnTo>
                      <a:pt x="1591" y="3675"/>
                    </a:lnTo>
                    <a:lnTo>
                      <a:pt x="1676" y="3677"/>
                    </a:lnTo>
                    <a:lnTo>
                      <a:pt x="1760" y="3679"/>
                    </a:lnTo>
                    <a:lnTo>
                      <a:pt x="1760" y="3679"/>
                    </a:lnTo>
                    <a:lnTo>
                      <a:pt x="1836" y="3677"/>
                    </a:lnTo>
                    <a:lnTo>
                      <a:pt x="1910" y="3675"/>
                    </a:lnTo>
                    <a:lnTo>
                      <a:pt x="2054" y="3670"/>
                    </a:lnTo>
                    <a:lnTo>
                      <a:pt x="2193" y="3662"/>
                    </a:lnTo>
                    <a:lnTo>
                      <a:pt x="2326" y="3651"/>
                    </a:lnTo>
                    <a:lnTo>
                      <a:pt x="2453" y="3637"/>
                    </a:lnTo>
                    <a:lnTo>
                      <a:pt x="2572" y="3622"/>
                    </a:lnTo>
                    <a:lnTo>
                      <a:pt x="2683" y="3606"/>
                    </a:lnTo>
                    <a:lnTo>
                      <a:pt x="2784" y="3590"/>
                    </a:lnTo>
                    <a:lnTo>
                      <a:pt x="2877" y="3574"/>
                    </a:lnTo>
                    <a:lnTo>
                      <a:pt x="2959" y="3558"/>
                    </a:lnTo>
                    <a:lnTo>
                      <a:pt x="3032" y="3543"/>
                    </a:lnTo>
                    <a:lnTo>
                      <a:pt x="3093" y="3531"/>
                    </a:lnTo>
                    <a:lnTo>
                      <a:pt x="3175" y="3510"/>
                    </a:lnTo>
                    <a:lnTo>
                      <a:pt x="3204" y="3503"/>
                    </a:lnTo>
                    <a:lnTo>
                      <a:pt x="3204" y="3503"/>
                    </a:lnTo>
                    <a:lnTo>
                      <a:pt x="3154" y="3521"/>
                    </a:lnTo>
                    <a:lnTo>
                      <a:pt x="3154" y="3521"/>
                    </a:lnTo>
                    <a:lnTo>
                      <a:pt x="3279" y="3479"/>
                    </a:lnTo>
                    <a:lnTo>
                      <a:pt x="3279" y="3479"/>
                    </a:lnTo>
                    <a:lnTo>
                      <a:pt x="3357" y="3449"/>
                    </a:lnTo>
                    <a:lnTo>
                      <a:pt x="3434" y="3416"/>
                    </a:lnTo>
                    <a:lnTo>
                      <a:pt x="3511" y="3383"/>
                    </a:lnTo>
                    <a:lnTo>
                      <a:pt x="3590" y="3349"/>
                    </a:lnTo>
                    <a:lnTo>
                      <a:pt x="3590" y="3349"/>
                    </a:lnTo>
                    <a:lnTo>
                      <a:pt x="3574" y="3359"/>
                    </a:lnTo>
                    <a:lnTo>
                      <a:pt x="3522" y="3384"/>
                    </a:lnTo>
                    <a:lnTo>
                      <a:pt x="3522" y="3384"/>
                    </a:lnTo>
                    <a:lnTo>
                      <a:pt x="3588" y="3357"/>
                    </a:lnTo>
                    <a:lnTo>
                      <a:pt x="3652" y="3328"/>
                    </a:lnTo>
                    <a:lnTo>
                      <a:pt x="3715" y="3299"/>
                    </a:lnTo>
                    <a:lnTo>
                      <a:pt x="3776" y="3270"/>
                    </a:lnTo>
                    <a:lnTo>
                      <a:pt x="3892" y="3212"/>
                    </a:lnTo>
                    <a:lnTo>
                      <a:pt x="4001" y="3153"/>
                    </a:lnTo>
                    <a:lnTo>
                      <a:pt x="4103" y="3095"/>
                    </a:lnTo>
                    <a:lnTo>
                      <a:pt x="4196" y="3040"/>
                    </a:lnTo>
                    <a:lnTo>
                      <a:pt x="4281" y="2986"/>
                    </a:lnTo>
                    <a:lnTo>
                      <a:pt x="4360" y="2934"/>
                    </a:lnTo>
                    <a:lnTo>
                      <a:pt x="4429" y="2888"/>
                    </a:lnTo>
                    <a:lnTo>
                      <a:pt x="4488" y="2842"/>
                    </a:lnTo>
                    <a:lnTo>
                      <a:pt x="4541" y="2804"/>
                    </a:lnTo>
                    <a:lnTo>
                      <a:pt x="4585" y="2772"/>
                    </a:lnTo>
                    <a:lnTo>
                      <a:pt x="4643" y="2725"/>
                    </a:lnTo>
                    <a:lnTo>
                      <a:pt x="4662" y="2707"/>
                    </a:lnTo>
                    <a:lnTo>
                      <a:pt x="4662" y="2707"/>
                    </a:lnTo>
                    <a:lnTo>
                      <a:pt x="4519" y="2777"/>
                    </a:lnTo>
                    <a:lnTo>
                      <a:pt x="4379" y="2841"/>
                    </a:lnTo>
                    <a:lnTo>
                      <a:pt x="4244" y="2899"/>
                    </a:lnTo>
                    <a:lnTo>
                      <a:pt x="4112" y="2950"/>
                    </a:lnTo>
                    <a:lnTo>
                      <a:pt x="3985" y="2997"/>
                    </a:lnTo>
                    <a:lnTo>
                      <a:pt x="3861" y="3039"/>
                    </a:lnTo>
                    <a:lnTo>
                      <a:pt x="3741" y="3076"/>
                    </a:lnTo>
                    <a:lnTo>
                      <a:pt x="3625" y="3108"/>
                    </a:lnTo>
                    <a:lnTo>
                      <a:pt x="3511" y="3135"/>
                    </a:lnTo>
                    <a:lnTo>
                      <a:pt x="3402" y="3158"/>
                    </a:lnTo>
                    <a:lnTo>
                      <a:pt x="3297" y="3177"/>
                    </a:lnTo>
                    <a:lnTo>
                      <a:pt x="3194" y="3193"/>
                    </a:lnTo>
                    <a:lnTo>
                      <a:pt x="3096" y="3204"/>
                    </a:lnTo>
                    <a:lnTo>
                      <a:pt x="3001" y="3212"/>
                    </a:lnTo>
                    <a:lnTo>
                      <a:pt x="2911" y="3215"/>
                    </a:lnTo>
                    <a:lnTo>
                      <a:pt x="2823" y="3217"/>
                    </a:lnTo>
                    <a:lnTo>
                      <a:pt x="2823" y="3217"/>
                    </a:lnTo>
                    <a:lnTo>
                      <a:pt x="2749" y="3217"/>
                    </a:lnTo>
                    <a:lnTo>
                      <a:pt x="2676" y="3214"/>
                    </a:lnTo>
                    <a:lnTo>
                      <a:pt x="2607" y="3209"/>
                    </a:lnTo>
                    <a:lnTo>
                      <a:pt x="2541" y="3201"/>
                    </a:lnTo>
                    <a:lnTo>
                      <a:pt x="2477" y="3193"/>
                    </a:lnTo>
                    <a:lnTo>
                      <a:pt x="2416" y="3182"/>
                    </a:lnTo>
                    <a:lnTo>
                      <a:pt x="2358" y="3170"/>
                    </a:lnTo>
                    <a:lnTo>
                      <a:pt x="2302" y="3158"/>
                    </a:lnTo>
                    <a:lnTo>
                      <a:pt x="2247" y="3145"/>
                    </a:lnTo>
                    <a:lnTo>
                      <a:pt x="2197" y="3129"/>
                    </a:lnTo>
                    <a:lnTo>
                      <a:pt x="2148" y="3114"/>
                    </a:lnTo>
                    <a:lnTo>
                      <a:pt x="2103" y="3097"/>
                    </a:lnTo>
                    <a:lnTo>
                      <a:pt x="2057" y="3080"/>
                    </a:lnTo>
                    <a:lnTo>
                      <a:pt x="2017" y="3063"/>
                    </a:lnTo>
                    <a:lnTo>
                      <a:pt x="1977" y="3045"/>
                    </a:lnTo>
                    <a:lnTo>
                      <a:pt x="1942" y="3027"/>
                    </a:lnTo>
                    <a:lnTo>
                      <a:pt x="1906" y="3010"/>
                    </a:lnTo>
                    <a:lnTo>
                      <a:pt x="1876" y="2992"/>
                    </a:lnTo>
                    <a:lnTo>
                      <a:pt x="1818" y="2957"/>
                    </a:lnTo>
                    <a:lnTo>
                      <a:pt x="1771" y="2924"/>
                    </a:lnTo>
                    <a:lnTo>
                      <a:pt x="1733" y="2896"/>
                    </a:lnTo>
                    <a:lnTo>
                      <a:pt x="1702" y="2871"/>
                    </a:lnTo>
                    <a:lnTo>
                      <a:pt x="1681" y="2852"/>
                    </a:lnTo>
                    <a:lnTo>
                      <a:pt x="1665" y="2836"/>
                    </a:lnTo>
                    <a:lnTo>
                      <a:pt x="1665" y="2836"/>
                    </a:lnTo>
                    <a:lnTo>
                      <a:pt x="1615" y="2794"/>
                    </a:lnTo>
                    <a:lnTo>
                      <a:pt x="1567" y="2751"/>
                    </a:lnTo>
                    <a:lnTo>
                      <a:pt x="1521" y="2706"/>
                    </a:lnTo>
                    <a:lnTo>
                      <a:pt x="1475" y="2661"/>
                    </a:lnTo>
                    <a:lnTo>
                      <a:pt x="1430" y="2613"/>
                    </a:lnTo>
                    <a:lnTo>
                      <a:pt x="1389" y="2564"/>
                    </a:lnTo>
                    <a:lnTo>
                      <a:pt x="1348" y="2515"/>
                    </a:lnTo>
                    <a:lnTo>
                      <a:pt x="1310" y="2463"/>
                    </a:lnTo>
                    <a:lnTo>
                      <a:pt x="1271" y="2412"/>
                    </a:lnTo>
                    <a:lnTo>
                      <a:pt x="1236" y="2359"/>
                    </a:lnTo>
                    <a:lnTo>
                      <a:pt x="1201" y="2304"/>
                    </a:lnTo>
                    <a:lnTo>
                      <a:pt x="1168" y="2249"/>
                    </a:lnTo>
                    <a:lnTo>
                      <a:pt x="1136" y="2195"/>
                    </a:lnTo>
                    <a:lnTo>
                      <a:pt x="1106" y="2138"/>
                    </a:lnTo>
                    <a:lnTo>
                      <a:pt x="1077" y="2082"/>
                    </a:lnTo>
                    <a:lnTo>
                      <a:pt x="1048" y="2024"/>
                    </a:lnTo>
                    <a:lnTo>
                      <a:pt x="1021" y="1966"/>
                    </a:lnTo>
                    <a:lnTo>
                      <a:pt x="996" y="1908"/>
                    </a:lnTo>
                    <a:lnTo>
                      <a:pt x="971" y="1849"/>
                    </a:lnTo>
                    <a:lnTo>
                      <a:pt x="948" y="1791"/>
                    </a:lnTo>
                    <a:lnTo>
                      <a:pt x="926" y="1732"/>
                    </a:lnTo>
                    <a:lnTo>
                      <a:pt x="905" y="1672"/>
                    </a:lnTo>
                    <a:lnTo>
                      <a:pt x="885" y="1614"/>
                    </a:lnTo>
                    <a:lnTo>
                      <a:pt x="866" y="1555"/>
                    </a:lnTo>
                    <a:lnTo>
                      <a:pt x="831" y="1436"/>
                    </a:lnTo>
                    <a:lnTo>
                      <a:pt x="800" y="1320"/>
                    </a:lnTo>
                    <a:lnTo>
                      <a:pt x="773" y="1204"/>
                    </a:lnTo>
                    <a:lnTo>
                      <a:pt x="750" y="1090"/>
                    </a:lnTo>
                    <a:lnTo>
                      <a:pt x="730" y="979"/>
                    </a:lnTo>
                    <a:lnTo>
                      <a:pt x="712" y="871"/>
                    </a:lnTo>
                    <a:lnTo>
                      <a:pt x="696" y="767"/>
                    </a:lnTo>
                    <a:lnTo>
                      <a:pt x="684" y="667"/>
                    </a:lnTo>
                    <a:lnTo>
                      <a:pt x="673" y="571"/>
                    </a:lnTo>
                    <a:lnTo>
                      <a:pt x="665" y="482"/>
                    </a:lnTo>
                    <a:lnTo>
                      <a:pt x="660" y="397"/>
                    </a:lnTo>
                    <a:lnTo>
                      <a:pt x="656" y="320"/>
                    </a:lnTo>
                    <a:lnTo>
                      <a:pt x="649" y="186"/>
                    </a:lnTo>
                    <a:lnTo>
                      <a:pt x="648" y="85"/>
                    </a:lnTo>
                    <a:lnTo>
                      <a:pt x="649" y="23"/>
                    </a:lnTo>
                    <a:lnTo>
                      <a:pt x="649" y="0"/>
                    </a:lnTo>
                  </a:path>
                </a:pathLst>
              </a:custGeom>
              <a:gradFill>
                <a:gsLst>
                  <a:gs pos="0">
                    <a:schemeClr val="accent4">
                      <a:alpha val="0"/>
                    </a:schemeClr>
                  </a:gs>
                  <a:gs pos="70000">
                    <a:schemeClr val="accent1">
                      <a:alpha val="3500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자유형: 도형 28"/>
              <p:cNvSpPr/>
              <p:nvPr/>
            </p:nvSpPr>
            <p:spPr>
              <a:xfrm>
                <a:off x="960988" y="-12700"/>
                <a:ext cx="5046111" cy="5212279"/>
              </a:xfrm>
              <a:custGeom>
                <a:avLst/>
                <a:gdLst>
                  <a:gd name="connsiteX0" fmla="*/ 0 w 4965700"/>
                  <a:gd name="connsiteY0" fmla="*/ 0 h 5156200"/>
                  <a:gd name="connsiteX1" fmla="*/ 927100 w 4965700"/>
                  <a:gd name="connsiteY1" fmla="*/ 3810000 h 5156200"/>
                  <a:gd name="connsiteX2" fmla="*/ 3187700 w 4965700"/>
                  <a:gd name="connsiteY2" fmla="*/ 5156200 h 5156200"/>
                  <a:gd name="connsiteX3" fmla="*/ 4965700 w 4965700"/>
                  <a:gd name="connsiteY3" fmla="*/ 4927600 h 5156200"/>
                  <a:gd name="connsiteX0" fmla="*/ 0 w 4965700"/>
                  <a:gd name="connsiteY0" fmla="*/ 0 h 5156200"/>
                  <a:gd name="connsiteX1" fmla="*/ 927100 w 4965700"/>
                  <a:gd name="connsiteY1" fmla="*/ 3810000 h 5156200"/>
                  <a:gd name="connsiteX2" fmla="*/ 3187700 w 4965700"/>
                  <a:gd name="connsiteY2" fmla="*/ 5156200 h 5156200"/>
                  <a:gd name="connsiteX3" fmla="*/ 4965700 w 4965700"/>
                  <a:gd name="connsiteY3" fmla="*/ 4927600 h 5156200"/>
                  <a:gd name="connsiteX0" fmla="*/ 80411 w 5046111"/>
                  <a:gd name="connsiteY0" fmla="*/ 0 h 5156200"/>
                  <a:gd name="connsiteX1" fmla="*/ 1007511 w 5046111"/>
                  <a:gd name="connsiteY1" fmla="*/ 3810000 h 5156200"/>
                  <a:gd name="connsiteX2" fmla="*/ 3268111 w 5046111"/>
                  <a:gd name="connsiteY2" fmla="*/ 5156200 h 5156200"/>
                  <a:gd name="connsiteX3" fmla="*/ 5046111 w 5046111"/>
                  <a:gd name="connsiteY3" fmla="*/ 4927600 h 5156200"/>
                  <a:gd name="connsiteX0" fmla="*/ 80411 w 5046111"/>
                  <a:gd name="connsiteY0" fmla="*/ 0 h 5156200"/>
                  <a:gd name="connsiteX1" fmla="*/ 1007511 w 5046111"/>
                  <a:gd name="connsiteY1" fmla="*/ 3810000 h 5156200"/>
                  <a:gd name="connsiteX2" fmla="*/ 3268111 w 5046111"/>
                  <a:gd name="connsiteY2" fmla="*/ 5156200 h 5156200"/>
                  <a:gd name="connsiteX3" fmla="*/ 5046111 w 5046111"/>
                  <a:gd name="connsiteY3" fmla="*/ 4927600 h 5156200"/>
                  <a:gd name="connsiteX0" fmla="*/ 80411 w 5046111"/>
                  <a:gd name="connsiteY0" fmla="*/ 0 h 5342467"/>
                  <a:gd name="connsiteX1" fmla="*/ 1007511 w 5046111"/>
                  <a:gd name="connsiteY1" fmla="*/ 3810000 h 5342467"/>
                  <a:gd name="connsiteX2" fmla="*/ 3268111 w 5046111"/>
                  <a:gd name="connsiteY2" fmla="*/ 5156200 h 5342467"/>
                  <a:gd name="connsiteX3" fmla="*/ 5046111 w 5046111"/>
                  <a:gd name="connsiteY3" fmla="*/ 4927600 h 5342467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6111" h="5212279">
                    <a:moveTo>
                      <a:pt x="80411" y="0"/>
                    </a:moveTo>
                    <a:cubicBezTo>
                      <a:pt x="86254" y="322278"/>
                      <a:pt x="0" y="2345799"/>
                      <a:pt x="1007511" y="3810000"/>
                    </a:cubicBezTo>
                    <a:cubicBezTo>
                      <a:pt x="1538794" y="4669367"/>
                      <a:pt x="2287047" y="5031847"/>
                      <a:pt x="3268111" y="5156200"/>
                    </a:cubicBezTo>
                    <a:cubicBezTo>
                      <a:pt x="4226959" y="5212279"/>
                      <a:pt x="4815388" y="4994264"/>
                      <a:pt x="5046111" y="4927600"/>
                    </a:cubicBezTo>
                  </a:path>
                </a:pathLst>
              </a:custGeom>
              <a:ln w="25400" cmpd="sng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tx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0" y="5040313"/>
              <a:ext cx="5702300" cy="1817688"/>
              <a:chOff x="0" y="5040313"/>
              <a:chExt cx="5702300" cy="1817688"/>
            </a:xfrm>
          </p:grpSpPr>
          <p:sp>
            <p:nvSpPr>
              <p:cNvPr id="25" name="자유형: 도형 24"/>
              <p:cNvSpPr>
                <a:spLocks noEditPoints="1"/>
              </p:cNvSpPr>
              <p:nvPr/>
            </p:nvSpPr>
            <p:spPr>
              <a:xfrm>
                <a:off x="0" y="5040313"/>
                <a:ext cx="5624513" cy="1817688"/>
              </a:xfrm>
              <a:custGeom>
                <a:avLst/>
                <a:gdLst/>
                <a:ahLst/>
                <a:cxnLst>
                  <a:cxn ang="0">
                    <a:pos x="3495" y="222"/>
                  </a:cxn>
                  <a:cxn ang="0">
                    <a:pos x="3347" y="288"/>
                  </a:cxn>
                  <a:cxn ang="0">
                    <a:pos x="3011" y="422"/>
                  </a:cxn>
                  <a:cxn ang="0">
                    <a:pos x="2720" y="518"/>
                  </a:cxn>
                  <a:cxn ang="0">
                    <a:pos x="2471" y="590"/>
                  </a:cxn>
                  <a:cxn ang="0">
                    <a:pos x="2196" y="656"/>
                  </a:cxn>
                  <a:cxn ang="0">
                    <a:pos x="1899" y="714"/>
                  </a:cxn>
                  <a:cxn ang="0">
                    <a:pos x="1582" y="761"/>
                  </a:cxn>
                  <a:cxn ang="0">
                    <a:pos x="1248" y="791"/>
                  </a:cxn>
                  <a:cxn ang="0">
                    <a:pos x="897" y="803"/>
                  </a:cxn>
                  <a:cxn ang="0">
                    <a:pos x="678" y="798"/>
                  </a:cxn>
                  <a:cxn ang="0">
                    <a:pos x="342" y="774"/>
                  </a:cxn>
                  <a:cxn ang="0">
                    <a:pos x="0" y="727"/>
                  </a:cxn>
                  <a:cxn ang="0">
                    <a:pos x="18" y="1135"/>
                  </a:cxn>
                  <a:cxn ang="0">
                    <a:pos x="207" y="1145"/>
                  </a:cxn>
                  <a:cxn ang="0">
                    <a:pos x="378" y="1143"/>
                  </a:cxn>
                  <a:cxn ang="0">
                    <a:pos x="643" y="1129"/>
                  </a:cxn>
                  <a:cxn ang="0">
                    <a:pos x="881" y="1106"/>
                  </a:cxn>
                  <a:cxn ang="0">
                    <a:pos x="1151" y="1068"/>
                  </a:cxn>
                  <a:cxn ang="0">
                    <a:pos x="1449" y="1012"/>
                  </a:cxn>
                  <a:cxn ang="0">
                    <a:pos x="1772" y="934"/>
                  </a:cxn>
                  <a:cxn ang="0">
                    <a:pos x="2117" y="833"/>
                  </a:cxn>
                  <a:cxn ang="0">
                    <a:pos x="2484" y="703"/>
                  </a:cxn>
                  <a:cxn ang="0">
                    <a:pos x="2870" y="544"/>
                  </a:cxn>
                  <a:cxn ang="0">
                    <a:pos x="3268" y="351"/>
                  </a:cxn>
                  <a:cxn ang="0">
                    <a:pos x="0" y="0"/>
                  </a:cxn>
                  <a:cxn ang="0">
                    <a:pos x="29" y="293"/>
                  </a:cxn>
                  <a:cxn ang="0">
                    <a:pos x="175" y="357"/>
                  </a:cxn>
                  <a:cxn ang="0">
                    <a:pos x="437" y="449"/>
                  </a:cxn>
                  <a:cxn ang="0">
                    <a:pos x="670" y="512"/>
                  </a:cxn>
                  <a:cxn ang="0">
                    <a:pos x="873" y="553"/>
                  </a:cxn>
                  <a:cxn ang="0">
                    <a:pos x="1100" y="589"/>
                  </a:cxn>
                  <a:cxn ang="0">
                    <a:pos x="1349" y="611"/>
                  </a:cxn>
                  <a:cxn ang="0">
                    <a:pos x="1617" y="619"/>
                  </a:cxn>
                  <a:cxn ang="0">
                    <a:pos x="1801" y="616"/>
                  </a:cxn>
                  <a:cxn ang="0">
                    <a:pos x="2090" y="594"/>
                  </a:cxn>
                  <a:cxn ang="0">
                    <a:pos x="2396" y="550"/>
                  </a:cxn>
                  <a:cxn ang="0">
                    <a:pos x="2717" y="481"/>
                  </a:cxn>
                  <a:cxn ang="0">
                    <a:pos x="3051" y="385"/>
                  </a:cxn>
                  <a:cxn ang="0">
                    <a:pos x="3281" y="304"/>
                  </a:cxn>
                  <a:cxn ang="0">
                    <a:pos x="3040" y="381"/>
                  </a:cxn>
                  <a:cxn ang="0">
                    <a:pos x="2785" y="449"/>
                  </a:cxn>
                  <a:cxn ang="0">
                    <a:pos x="2514" y="502"/>
                  </a:cxn>
                  <a:cxn ang="0">
                    <a:pos x="2232" y="539"/>
                  </a:cxn>
                  <a:cxn ang="0">
                    <a:pos x="1936" y="558"/>
                  </a:cxn>
                  <a:cxn ang="0">
                    <a:pos x="1728" y="558"/>
                  </a:cxn>
                  <a:cxn ang="0">
                    <a:pos x="1404" y="536"/>
                  </a:cxn>
                  <a:cxn ang="0">
                    <a:pos x="1066" y="486"/>
                  </a:cxn>
                  <a:cxn ang="0">
                    <a:pos x="720" y="404"/>
                  </a:cxn>
                  <a:cxn ang="0">
                    <a:pos x="365" y="288"/>
                  </a:cxn>
                  <a:cxn ang="0">
                    <a:pos x="2" y="135"/>
                  </a:cxn>
                  <a:cxn ang="0">
                    <a:pos x="0" y="0"/>
                  </a:cxn>
                </a:cxnLst>
                <a:rect l="0" t="0" r="r" b="b"/>
                <a:pathLst>
                  <a:path w="3543" h="1145">
                    <a:moveTo>
                      <a:pt x="3543" y="201"/>
                    </a:moveTo>
                    <a:lnTo>
                      <a:pt x="3543" y="201"/>
                    </a:lnTo>
                    <a:lnTo>
                      <a:pt x="3495" y="222"/>
                    </a:lnTo>
                    <a:lnTo>
                      <a:pt x="3495" y="222"/>
                    </a:lnTo>
                    <a:lnTo>
                      <a:pt x="3429" y="253"/>
                    </a:lnTo>
                    <a:lnTo>
                      <a:pt x="3347" y="288"/>
                    </a:lnTo>
                    <a:lnTo>
                      <a:pt x="3249" y="330"/>
                    </a:lnTo>
                    <a:lnTo>
                      <a:pt x="3138" y="375"/>
                    </a:lnTo>
                    <a:lnTo>
                      <a:pt x="3011" y="422"/>
                    </a:lnTo>
                    <a:lnTo>
                      <a:pt x="2873" y="470"/>
                    </a:lnTo>
                    <a:lnTo>
                      <a:pt x="2797" y="494"/>
                    </a:lnTo>
                    <a:lnTo>
                      <a:pt x="2720" y="518"/>
                    </a:lnTo>
                    <a:lnTo>
                      <a:pt x="2640" y="542"/>
                    </a:lnTo>
                    <a:lnTo>
                      <a:pt x="2556" y="566"/>
                    </a:lnTo>
                    <a:lnTo>
                      <a:pt x="2471" y="590"/>
                    </a:lnTo>
                    <a:lnTo>
                      <a:pt x="2381" y="613"/>
                    </a:lnTo>
                    <a:lnTo>
                      <a:pt x="2289" y="635"/>
                    </a:lnTo>
                    <a:lnTo>
                      <a:pt x="2196" y="656"/>
                    </a:lnTo>
                    <a:lnTo>
                      <a:pt x="2100" y="677"/>
                    </a:lnTo>
                    <a:lnTo>
                      <a:pt x="2000" y="696"/>
                    </a:lnTo>
                    <a:lnTo>
                      <a:pt x="1899" y="714"/>
                    </a:lnTo>
                    <a:lnTo>
                      <a:pt x="1796" y="732"/>
                    </a:lnTo>
                    <a:lnTo>
                      <a:pt x="1690" y="746"/>
                    </a:lnTo>
                    <a:lnTo>
                      <a:pt x="1582" y="761"/>
                    </a:lnTo>
                    <a:lnTo>
                      <a:pt x="1473" y="772"/>
                    </a:lnTo>
                    <a:lnTo>
                      <a:pt x="1360" y="783"/>
                    </a:lnTo>
                    <a:lnTo>
                      <a:pt x="1248" y="791"/>
                    </a:lnTo>
                    <a:lnTo>
                      <a:pt x="1132" y="796"/>
                    </a:lnTo>
                    <a:lnTo>
                      <a:pt x="1016" y="801"/>
                    </a:lnTo>
                    <a:lnTo>
                      <a:pt x="897" y="803"/>
                    </a:lnTo>
                    <a:lnTo>
                      <a:pt x="897" y="803"/>
                    </a:lnTo>
                    <a:lnTo>
                      <a:pt x="789" y="801"/>
                    </a:lnTo>
                    <a:lnTo>
                      <a:pt x="678" y="798"/>
                    </a:lnTo>
                    <a:lnTo>
                      <a:pt x="568" y="791"/>
                    </a:lnTo>
                    <a:lnTo>
                      <a:pt x="457" y="783"/>
                    </a:lnTo>
                    <a:lnTo>
                      <a:pt x="342" y="774"/>
                    </a:lnTo>
                    <a:lnTo>
                      <a:pt x="230" y="761"/>
                    </a:lnTo>
                    <a:lnTo>
                      <a:pt x="114" y="745"/>
                    </a:lnTo>
                    <a:lnTo>
                      <a:pt x="0" y="727"/>
                    </a:lnTo>
                    <a:lnTo>
                      <a:pt x="0" y="1134"/>
                    </a:lnTo>
                    <a:lnTo>
                      <a:pt x="0" y="1134"/>
                    </a:lnTo>
                    <a:lnTo>
                      <a:pt x="18" y="1135"/>
                    </a:lnTo>
                    <a:lnTo>
                      <a:pt x="69" y="1139"/>
                    </a:lnTo>
                    <a:lnTo>
                      <a:pt x="154" y="1143"/>
                    </a:lnTo>
                    <a:lnTo>
                      <a:pt x="207" y="1145"/>
                    </a:lnTo>
                    <a:lnTo>
                      <a:pt x="268" y="1145"/>
                    </a:lnTo>
                    <a:lnTo>
                      <a:pt x="268" y="1145"/>
                    </a:lnTo>
                    <a:lnTo>
                      <a:pt x="378" y="1143"/>
                    </a:lnTo>
                    <a:lnTo>
                      <a:pt x="503" y="1139"/>
                    </a:lnTo>
                    <a:lnTo>
                      <a:pt x="571" y="1135"/>
                    </a:lnTo>
                    <a:lnTo>
                      <a:pt x="643" y="1129"/>
                    </a:lnTo>
                    <a:lnTo>
                      <a:pt x="719" y="1122"/>
                    </a:lnTo>
                    <a:lnTo>
                      <a:pt x="799" y="1116"/>
                    </a:lnTo>
                    <a:lnTo>
                      <a:pt x="881" y="1106"/>
                    </a:lnTo>
                    <a:lnTo>
                      <a:pt x="968" y="1095"/>
                    </a:lnTo>
                    <a:lnTo>
                      <a:pt x="1058" y="1082"/>
                    </a:lnTo>
                    <a:lnTo>
                      <a:pt x="1151" y="1068"/>
                    </a:lnTo>
                    <a:lnTo>
                      <a:pt x="1248" y="1052"/>
                    </a:lnTo>
                    <a:lnTo>
                      <a:pt x="1346" y="1032"/>
                    </a:lnTo>
                    <a:lnTo>
                      <a:pt x="1449" y="1012"/>
                    </a:lnTo>
                    <a:lnTo>
                      <a:pt x="1553" y="987"/>
                    </a:lnTo>
                    <a:lnTo>
                      <a:pt x="1661" y="962"/>
                    </a:lnTo>
                    <a:lnTo>
                      <a:pt x="1772" y="934"/>
                    </a:lnTo>
                    <a:lnTo>
                      <a:pt x="1884" y="902"/>
                    </a:lnTo>
                    <a:lnTo>
                      <a:pt x="2000" y="868"/>
                    </a:lnTo>
                    <a:lnTo>
                      <a:pt x="2117" y="833"/>
                    </a:lnTo>
                    <a:lnTo>
                      <a:pt x="2238" y="793"/>
                    </a:lnTo>
                    <a:lnTo>
                      <a:pt x="2360" y="749"/>
                    </a:lnTo>
                    <a:lnTo>
                      <a:pt x="2484" y="703"/>
                    </a:lnTo>
                    <a:lnTo>
                      <a:pt x="2611" y="653"/>
                    </a:lnTo>
                    <a:lnTo>
                      <a:pt x="2740" y="600"/>
                    </a:lnTo>
                    <a:lnTo>
                      <a:pt x="2870" y="544"/>
                    </a:lnTo>
                    <a:lnTo>
                      <a:pt x="3002" y="483"/>
                    </a:lnTo>
                    <a:lnTo>
                      <a:pt x="3133" y="418"/>
                    </a:lnTo>
                    <a:lnTo>
                      <a:pt x="3268" y="351"/>
                    </a:lnTo>
                    <a:lnTo>
                      <a:pt x="3405" y="278"/>
                    </a:lnTo>
                    <a:lnTo>
                      <a:pt x="3543" y="201"/>
                    </a:lnTo>
                    <a:moveTo>
                      <a:pt x="0" y="0"/>
                    </a:moveTo>
                    <a:lnTo>
                      <a:pt x="0" y="278"/>
                    </a:lnTo>
                    <a:lnTo>
                      <a:pt x="0" y="278"/>
                    </a:lnTo>
                    <a:lnTo>
                      <a:pt x="29" y="293"/>
                    </a:lnTo>
                    <a:lnTo>
                      <a:pt x="64" y="311"/>
                    </a:lnTo>
                    <a:lnTo>
                      <a:pt x="113" y="331"/>
                    </a:lnTo>
                    <a:lnTo>
                      <a:pt x="175" y="357"/>
                    </a:lnTo>
                    <a:lnTo>
                      <a:pt x="249" y="386"/>
                    </a:lnTo>
                    <a:lnTo>
                      <a:pt x="338" y="417"/>
                    </a:lnTo>
                    <a:lnTo>
                      <a:pt x="437" y="449"/>
                    </a:lnTo>
                    <a:lnTo>
                      <a:pt x="548" y="481"/>
                    </a:lnTo>
                    <a:lnTo>
                      <a:pt x="608" y="497"/>
                    </a:lnTo>
                    <a:lnTo>
                      <a:pt x="670" y="512"/>
                    </a:lnTo>
                    <a:lnTo>
                      <a:pt x="735" y="526"/>
                    </a:lnTo>
                    <a:lnTo>
                      <a:pt x="802" y="540"/>
                    </a:lnTo>
                    <a:lnTo>
                      <a:pt x="873" y="553"/>
                    </a:lnTo>
                    <a:lnTo>
                      <a:pt x="947" y="566"/>
                    </a:lnTo>
                    <a:lnTo>
                      <a:pt x="1023" y="577"/>
                    </a:lnTo>
                    <a:lnTo>
                      <a:pt x="1100" y="589"/>
                    </a:lnTo>
                    <a:lnTo>
                      <a:pt x="1180" y="597"/>
                    </a:lnTo>
                    <a:lnTo>
                      <a:pt x="1264" y="605"/>
                    </a:lnTo>
                    <a:lnTo>
                      <a:pt x="1349" y="611"/>
                    </a:lnTo>
                    <a:lnTo>
                      <a:pt x="1436" y="616"/>
                    </a:lnTo>
                    <a:lnTo>
                      <a:pt x="1526" y="619"/>
                    </a:lnTo>
                    <a:lnTo>
                      <a:pt x="1617" y="619"/>
                    </a:lnTo>
                    <a:lnTo>
                      <a:pt x="1617" y="619"/>
                    </a:lnTo>
                    <a:lnTo>
                      <a:pt x="1707" y="619"/>
                    </a:lnTo>
                    <a:lnTo>
                      <a:pt x="1801" y="616"/>
                    </a:lnTo>
                    <a:lnTo>
                      <a:pt x="1896" y="611"/>
                    </a:lnTo>
                    <a:lnTo>
                      <a:pt x="1992" y="603"/>
                    </a:lnTo>
                    <a:lnTo>
                      <a:pt x="2090" y="594"/>
                    </a:lnTo>
                    <a:lnTo>
                      <a:pt x="2191" y="582"/>
                    </a:lnTo>
                    <a:lnTo>
                      <a:pt x="2293" y="568"/>
                    </a:lnTo>
                    <a:lnTo>
                      <a:pt x="2396" y="550"/>
                    </a:lnTo>
                    <a:lnTo>
                      <a:pt x="2502" y="531"/>
                    </a:lnTo>
                    <a:lnTo>
                      <a:pt x="2608" y="508"/>
                    </a:lnTo>
                    <a:lnTo>
                      <a:pt x="2717" y="481"/>
                    </a:lnTo>
                    <a:lnTo>
                      <a:pt x="2826" y="452"/>
                    </a:lnTo>
                    <a:lnTo>
                      <a:pt x="2937" y="420"/>
                    </a:lnTo>
                    <a:lnTo>
                      <a:pt x="3051" y="385"/>
                    </a:lnTo>
                    <a:lnTo>
                      <a:pt x="3166" y="346"/>
                    </a:lnTo>
                    <a:lnTo>
                      <a:pt x="3281" y="304"/>
                    </a:lnTo>
                    <a:lnTo>
                      <a:pt x="3281" y="304"/>
                    </a:lnTo>
                    <a:lnTo>
                      <a:pt x="3203" y="330"/>
                    </a:lnTo>
                    <a:lnTo>
                      <a:pt x="3122" y="357"/>
                    </a:lnTo>
                    <a:lnTo>
                      <a:pt x="3040" y="381"/>
                    </a:lnTo>
                    <a:lnTo>
                      <a:pt x="2957" y="405"/>
                    </a:lnTo>
                    <a:lnTo>
                      <a:pt x="2871" y="428"/>
                    </a:lnTo>
                    <a:lnTo>
                      <a:pt x="2785" y="449"/>
                    </a:lnTo>
                    <a:lnTo>
                      <a:pt x="2696" y="468"/>
                    </a:lnTo>
                    <a:lnTo>
                      <a:pt x="2606" y="486"/>
                    </a:lnTo>
                    <a:lnTo>
                      <a:pt x="2514" y="502"/>
                    </a:lnTo>
                    <a:lnTo>
                      <a:pt x="2423" y="516"/>
                    </a:lnTo>
                    <a:lnTo>
                      <a:pt x="2328" y="529"/>
                    </a:lnTo>
                    <a:lnTo>
                      <a:pt x="2232" y="539"/>
                    </a:lnTo>
                    <a:lnTo>
                      <a:pt x="2135" y="549"/>
                    </a:lnTo>
                    <a:lnTo>
                      <a:pt x="2035" y="553"/>
                    </a:lnTo>
                    <a:lnTo>
                      <a:pt x="1936" y="558"/>
                    </a:lnTo>
                    <a:lnTo>
                      <a:pt x="1834" y="558"/>
                    </a:lnTo>
                    <a:lnTo>
                      <a:pt x="1834" y="558"/>
                    </a:lnTo>
                    <a:lnTo>
                      <a:pt x="1728" y="558"/>
                    </a:lnTo>
                    <a:lnTo>
                      <a:pt x="1621" y="553"/>
                    </a:lnTo>
                    <a:lnTo>
                      <a:pt x="1513" y="547"/>
                    </a:lnTo>
                    <a:lnTo>
                      <a:pt x="1404" y="536"/>
                    </a:lnTo>
                    <a:lnTo>
                      <a:pt x="1293" y="523"/>
                    </a:lnTo>
                    <a:lnTo>
                      <a:pt x="1180" y="507"/>
                    </a:lnTo>
                    <a:lnTo>
                      <a:pt x="1066" y="486"/>
                    </a:lnTo>
                    <a:lnTo>
                      <a:pt x="952" y="462"/>
                    </a:lnTo>
                    <a:lnTo>
                      <a:pt x="838" y="436"/>
                    </a:lnTo>
                    <a:lnTo>
                      <a:pt x="720" y="404"/>
                    </a:lnTo>
                    <a:lnTo>
                      <a:pt x="603" y="370"/>
                    </a:lnTo>
                    <a:lnTo>
                      <a:pt x="484" y="331"/>
                    </a:lnTo>
                    <a:lnTo>
                      <a:pt x="365" y="288"/>
                    </a:lnTo>
                    <a:lnTo>
                      <a:pt x="244" y="241"/>
                    </a:lnTo>
                    <a:lnTo>
                      <a:pt x="124" y="190"/>
                    </a:lnTo>
                    <a:lnTo>
                      <a:pt x="2" y="135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tx2">
                      <a:lumMod val="60000"/>
                      <a:lumOff val="40000"/>
                      <a:alpha val="0"/>
                    </a:schemeClr>
                  </a:gs>
                  <a:gs pos="40000">
                    <a:schemeClr val="tx2">
                      <a:lumMod val="60000"/>
                      <a:lumOff val="40000"/>
                      <a:alpha val="60000"/>
                    </a:schemeClr>
                  </a:gs>
                  <a:gs pos="100000">
                    <a:schemeClr val="tx2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자유형: 도형 25"/>
              <p:cNvSpPr>
                <a:spLocks noEditPoints="1"/>
              </p:cNvSpPr>
              <p:nvPr/>
            </p:nvSpPr>
            <p:spPr>
              <a:xfrm>
                <a:off x="3175" y="5040313"/>
                <a:ext cx="5699125" cy="885825"/>
              </a:xfrm>
              <a:custGeom>
                <a:avLst/>
                <a:gdLst/>
                <a:ahLst/>
                <a:cxnLst>
                  <a:cxn ang="0">
                    <a:pos x="3590" y="174"/>
                  </a:cxn>
                  <a:cxn ang="0">
                    <a:pos x="3527" y="206"/>
                  </a:cxn>
                  <a:cxn ang="0">
                    <a:pos x="3493" y="222"/>
                  </a:cxn>
                  <a:cxn ang="0">
                    <a:pos x="3541" y="201"/>
                  </a:cxn>
                  <a:cxn ang="0">
                    <a:pos x="3590" y="174"/>
                  </a:cxn>
                  <a:cxn ang="0">
                    <a:pos x="3590" y="174"/>
                  </a:cxn>
                  <a:cxn ang="0">
                    <a:pos x="3590" y="174"/>
                  </a:cxn>
                  <a:cxn ang="0">
                    <a:pos x="0" y="135"/>
                  </a:cxn>
                  <a:cxn ang="0">
                    <a:pos x="122" y="190"/>
                  </a:cxn>
                  <a:cxn ang="0">
                    <a:pos x="363" y="288"/>
                  </a:cxn>
                  <a:cxn ang="0">
                    <a:pos x="601" y="370"/>
                  </a:cxn>
                  <a:cxn ang="0">
                    <a:pos x="836" y="436"/>
                  </a:cxn>
                  <a:cxn ang="0">
                    <a:pos x="1064" y="486"/>
                  </a:cxn>
                  <a:cxn ang="0">
                    <a:pos x="1291" y="523"/>
                  </a:cxn>
                  <a:cxn ang="0">
                    <a:pos x="1511" y="547"/>
                  </a:cxn>
                  <a:cxn ang="0">
                    <a:pos x="1726" y="558"/>
                  </a:cxn>
                  <a:cxn ang="0">
                    <a:pos x="1832" y="558"/>
                  </a:cxn>
                  <a:cxn ang="0">
                    <a:pos x="2033" y="553"/>
                  </a:cxn>
                  <a:cxn ang="0">
                    <a:pos x="2230" y="539"/>
                  </a:cxn>
                  <a:cxn ang="0">
                    <a:pos x="2421" y="516"/>
                  </a:cxn>
                  <a:cxn ang="0">
                    <a:pos x="2604" y="486"/>
                  </a:cxn>
                  <a:cxn ang="0">
                    <a:pos x="2783" y="449"/>
                  </a:cxn>
                  <a:cxn ang="0">
                    <a:pos x="2955" y="405"/>
                  </a:cxn>
                  <a:cxn ang="0">
                    <a:pos x="3120" y="357"/>
                  </a:cxn>
                  <a:cxn ang="0">
                    <a:pos x="3279" y="304"/>
                  </a:cxn>
                  <a:cxn ang="0">
                    <a:pos x="3315" y="290"/>
                  </a:cxn>
                  <a:cxn ang="0">
                    <a:pos x="3268" y="306"/>
                  </a:cxn>
                  <a:cxn ang="0">
                    <a:pos x="3165" y="336"/>
                  </a:cxn>
                  <a:cxn ang="0">
                    <a:pos x="3048" y="367"/>
                  </a:cxn>
                  <a:cxn ang="0">
                    <a:pos x="2918" y="394"/>
                  </a:cxn>
                  <a:cxn ang="0">
                    <a:pos x="2773" y="420"/>
                  </a:cxn>
                  <a:cxn ang="0">
                    <a:pos x="2615" y="441"/>
                  </a:cxn>
                  <a:cxn ang="0">
                    <a:pos x="2443" y="455"/>
                  </a:cxn>
                  <a:cxn ang="0">
                    <a:pos x="2260" y="463"/>
                  </a:cxn>
                  <a:cxn ang="0">
                    <a:pos x="2164" y="465"/>
                  </a:cxn>
                  <a:cxn ang="0">
                    <a:pos x="1943" y="458"/>
                  </a:cxn>
                  <a:cxn ang="0">
                    <a:pos x="1707" y="442"/>
                  </a:cxn>
                  <a:cxn ang="0">
                    <a:pos x="1458" y="412"/>
                  </a:cxn>
                  <a:cxn ang="0">
                    <a:pos x="1194" y="365"/>
                  </a:cxn>
                  <a:cxn ang="0">
                    <a:pos x="916" y="303"/>
                  </a:cxn>
                  <a:cxn ang="0">
                    <a:pos x="625" y="222"/>
                  </a:cxn>
                  <a:cxn ang="0">
                    <a:pos x="397" y="150"/>
                  </a:cxn>
                  <a:cxn ang="0">
                    <a:pos x="241" y="94"/>
                  </a:cxn>
                  <a:cxn ang="0">
                    <a:pos x="80" y="34"/>
                  </a:cxn>
                </a:cxnLst>
                <a:rect l="0" t="0" r="r" b="b"/>
                <a:pathLst>
                  <a:path w="3590" h="558">
                    <a:moveTo>
                      <a:pt x="3590" y="174"/>
                    </a:moveTo>
                    <a:lnTo>
                      <a:pt x="3590" y="174"/>
                    </a:lnTo>
                    <a:lnTo>
                      <a:pt x="3574" y="184"/>
                    </a:lnTo>
                    <a:lnTo>
                      <a:pt x="3527" y="206"/>
                    </a:lnTo>
                    <a:lnTo>
                      <a:pt x="3527" y="206"/>
                    </a:lnTo>
                    <a:lnTo>
                      <a:pt x="3493" y="222"/>
                    </a:lnTo>
                    <a:lnTo>
                      <a:pt x="3493" y="222"/>
                    </a:lnTo>
                    <a:lnTo>
                      <a:pt x="3541" y="201"/>
                    </a:lnTo>
                    <a:lnTo>
                      <a:pt x="3541" y="201"/>
                    </a:lnTo>
                    <a:lnTo>
                      <a:pt x="3590" y="174"/>
                    </a:lnTo>
                    <a:moveTo>
                      <a:pt x="3590" y="174"/>
                    </a:moveTo>
                    <a:lnTo>
                      <a:pt x="3590" y="174"/>
                    </a:lnTo>
                    <a:lnTo>
                      <a:pt x="3590" y="174"/>
                    </a:lnTo>
                    <a:lnTo>
                      <a:pt x="3590" y="174"/>
                    </a:lnTo>
                    <a:moveTo>
                      <a:pt x="0" y="0"/>
                    </a:moveTo>
                    <a:lnTo>
                      <a:pt x="0" y="135"/>
                    </a:lnTo>
                    <a:lnTo>
                      <a:pt x="0" y="135"/>
                    </a:lnTo>
                    <a:lnTo>
                      <a:pt x="122" y="190"/>
                    </a:lnTo>
                    <a:lnTo>
                      <a:pt x="242" y="241"/>
                    </a:lnTo>
                    <a:lnTo>
                      <a:pt x="363" y="288"/>
                    </a:lnTo>
                    <a:lnTo>
                      <a:pt x="482" y="331"/>
                    </a:lnTo>
                    <a:lnTo>
                      <a:pt x="601" y="370"/>
                    </a:lnTo>
                    <a:lnTo>
                      <a:pt x="718" y="404"/>
                    </a:lnTo>
                    <a:lnTo>
                      <a:pt x="836" y="436"/>
                    </a:lnTo>
                    <a:lnTo>
                      <a:pt x="950" y="462"/>
                    </a:lnTo>
                    <a:lnTo>
                      <a:pt x="1064" y="486"/>
                    </a:lnTo>
                    <a:lnTo>
                      <a:pt x="1178" y="507"/>
                    </a:lnTo>
                    <a:lnTo>
                      <a:pt x="1291" y="523"/>
                    </a:lnTo>
                    <a:lnTo>
                      <a:pt x="1402" y="536"/>
                    </a:lnTo>
                    <a:lnTo>
                      <a:pt x="1511" y="547"/>
                    </a:lnTo>
                    <a:lnTo>
                      <a:pt x="1619" y="553"/>
                    </a:lnTo>
                    <a:lnTo>
                      <a:pt x="1726" y="558"/>
                    </a:lnTo>
                    <a:lnTo>
                      <a:pt x="1832" y="558"/>
                    </a:lnTo>
                    <a:lnTo>
                      <a:pt x="1832" y="558"/>
                    </a:lnTo>
                    <a:lnTo>
                      <a:pt x="1934" y="558"/>
                    </a:lnTo>
                    <a:lnTo>
                      <a:pt x="2033" y="553"/>
                    </a:lnTo>
                    <a:lnTo>
                      <a:pt x="2133" y="549"/>
                    </a:lnTo>
                    <a:lnTo>
                      <a:pt x="2230" y="539"/>
                    </a:lnTo>
                    <a:lnTo>
                      <a:pt x="2326" y="529"/>
                    </a:lnTo>
                    <a:lnTo>
                      <a:pt x="2421" y="516"/>
                    </a:lnTo>
                    <a:lnTo>
                      <a:pt x="2512" y="502"/>
                    </a:lnTo>
                    <a:lnTo>
                      <a:pt x="2604" y="486"/>
                    </a:lnTo>
                    <a:lnTo>
                      <a:pt x="2694" y="468"/>
                    </a:lnTo>
                    <a:lnTo>
                      <a:pt x="2783" y="449"/>
                    </a:lnTo>
                    <a:lnTo>
                      <a:pt x="2869" y="428"/>
                    </a:lnTo>
                    <a:lnTo>
                      <a:pt x="2955" y="405"/>
                    </a:lnTo>
                    <a:lnTo>
                      <a:pt x="3038" y="381"/>
                    </a:lnTo>
                    <a:lnTo>
                      <a:pt x="3120" y="357"/>
                    </a:lnTo>
                    <a:lnTo>
                      <a:pt x="3201" y="330"/>
                    </a:lnTo>
                    <a:lnTo>
                      <a:pt x="3279" y="304"/>
                    </a:lnTo>
                    <a:lnTo>
                      <a:pt x="3279" y="304"/>
                    </a:lnTo>
                    <a:lnTo>
                      <a:pt x="3315" y="290"/>
                    </a:lnTo>
                    <a:lnTo>
                      <a:pt x="3315" y="290"/>
                    </a:lnTo>
                    <a:lnTo>
                      <a:pt x="3268" y="306"/>
                    </a:lnTo>
                    <a:lnTo>
                      <a:pt x="3218" y="320"/>
                    </a:lnTo>
                    <a:lnTo>
                      <a:pt x="3165" y="336"/>
                    </a:lnTo>
                    <a:lnTo>
                      <a:pt x="3109" y="351"/>
                    </a:lnTo>
                    <a:lnTo>
                      <a:pt x="3048" y="367"/>
                    </a:lnTo>
                    <a:lnTo>
                      <a:pt x="2984" y="381"/>
                    </a:lnTo>
                    <a:lnTo>
                      <a:pt x="2918" y="394"/>
                    </a:lnTo>
                    <a:lnTo>
                      <a:pt x="2847" y="407"/>
                    </a:lnTo>
                    <a:lnTo>
                      <a:pt x="2773" y="420"/>
                    </a:lnTo>
                    <a:lnTo>
                      <a:pt x="2696" y="431"/>
                    </a:lnTo>
                    <a:lnTo>
                      <a:pt x="2615" y="441"/>
                    </a:lnTo>
                    <a:lnTo>
                      <a:pt x="2532" y="449"/>
                    </a:lnTo>
                    <a:lnTo>
                      <a:pt x="2443" y="455"/>
                    </a:lnTo>
                    <a:lnTo>
                      <a:pt x="2353" y="460"/>
                    </a:lnTo>
                    <a:lnTo>
                      <a:pt x="2260" y="463"/>
                    </a:lnTo>
                    <a:lnTo>
                      <a:pt x="2164" y="465"/>
                    </a:lnTo>
                    <a:lnTo>
                      <a:pt x="2164" y="465"/>
                    </a:lnTo>
                    <a:lnTo>
                      <a:pt x="2054" y="463"/>
                    </a:lnTo>
                    <a:lnTo>
                      <a:pt x="1943" y="458"/>
                    </a:lnTo>
                    <a:lnTo>
                      <a:pt x="1828" y="452"/>
                    </a:lnTo>
                    <a:lnTo>
                      <a:pt x="1707" y="442"/>
                    </a:lnTo>
                    <a:lnTo>
                      <a:pt x="1585" y="428"/>
                    </a:lnTo>
                    <a:lnTo>
                      <a:pt x="1458" y="412"/>
                    </a:lnTo>
                    <a:lnTo>
                      <a:pt x="1328" y="391"/>
                    </a:lnTo>
                    <a:lnTo>
                      <a:pt x="1194" y="365"/>
                    </a:lnTo>
                    <a:lnTo>
                      <a:pt x="1057" y="336"/>
                    </a:lnTo>
                    <a:lnTo>
                      <a:pt x="916" y="303"/>
                    </a:lnTo>
                    <a:lnTo>
                      <a:pt x="771" y="266"/>
                    </a:lnTo>
                    <a:lnTo>
                      <a:pt x="625" y="222"/>
                    </a:lnTo>
                    <a:lnTo>
                      <a:pt x="474" y="176"/>
                    </a:lnTo>
                    <a:lnTo>
                      <a:pt x="397" y="150"/>
                    </a:lnTo>
                    <a:lnTo>
                      <a:pt x="318" y="122"/>
                    </a:lnTo>
                    <a:lnTo>
                      <a:pt x="241" y="94"/>
                    </a:lnTo>
                    <a:lnTo>
                      <a:pt x="160" y="65"/>
                    </a:lnTo>
                    <a:lnTo>
                      <a:pt x="80" y="3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4">
                      <a:alpha val="0"/>
                    </a:schemeClr>
                  </a:gs>
                  <a:gs pos="70000">
                    <a:schemeClr val="accent1">
                      <a:alpha val="3500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자유형: 도형 26"/>
              <p:cNvSpPr/>
              <p:nvPr/>
            </p:nvSpPr>
            <p:spPr>
              <a:xfrm>
                <a:off x="0" y="5392738"/>
                <a:ext cx="5548313" cy="922338"/>
              </a:xfrm>
              <a:custGeom>
                <a:avLst/>
                <a:gdLst/>
                <a:ahLst/>
                <a:cxnLst>
                  <a:cxn ang="0">
                    <a:pos x="3495" y="0"/>
                  </a:cxn>
                  <a:cxn ang="0">
                    <a:pos x="3453" y="16"/>
                  </a:cxn>
                  <a:cxn ang="0">
                    <a:pos x="3370" y="48"/>
                  </a:cxn>
                  <a:cxn ang="0">
                    <a:pos x="3281" y="82"/>
                  </a:cxn>
                  <a:cxn ang="0">
                    <a:pos x="3166" y="124"/>
                  </a:cxn>
                  <a:cxn ang="0">
                    <a:pos x="2937" y="198"/>
                  </a:cxn>
                  <a:cxn ang="0">
                    <a:pos x="2717" y="259"/>
                  </a:cxn>
                  <a:cxn ang="0">
                    <a:pos x="2502" y="309"/>
                  </a:cxn>
                  <a:cxn ang="0">
                    <a:pos x="2293" y="346"/>
                  </a:cxn>
                  <a:cxn ang="0">
                    <a:pos x="2090" y="372"/>
                  </a:cxn>
                  <a:cxn ang="0">
                    <a:pos x="1896" y="389"/>
                  </a:cxn>
                  <a:cxn ang="0">
                    <a:pos x="1707" y="397"/>
                  </a:cxn>
                  <a:cxn ang="0">
                    <a:pos x="1617" y="397"/>
                  </a:cxn>
                  <a:cxn ang="0">
                    <a:pos x="1436" y="394"/>
                  </a:cxn>
                  <a:cxn ang="0">
                    <a:pos x="1264" y="383"/>
                  </a:cxn>
                  <a:cxn ang="0">
                    <a:pos x="1100" y="367"/>
                  </a:cxn>
                  <a:cxn ang="0">
                    <a:pos x="947" y="344"/>
                  </a:cxn>
                  <a:cxn ang="0">
                    <a:pos x="802" y="318"/>
                  </a:cxn>
                  <a:cxn ang="0">
                    <a:pos x="670" y="290"/>
                  </a:cxn>
                  <a:cxn ang="0">
                    <a:pos x="548" y="259"/>
                  </a:cxn>
                  <a:cxn ang="0">
                    <a:pos x="338" y="195"/>
                  </a:cxn>
                  <a:cxn ang="0">
                    <a:pos x="175" y="135"/>
                  </a:cxn>
                  <a:cxn ang="0">
                    <a:pos x="64" y="89"/>
                  </a:cxn>
                  <a:cxn ang="0">
                    <a:pos x="0" y="56"/>
                  </a:cxn>
                  <a:cxn ang="0">
                    <a:pos x="0" y="505"/>
                  </a:cxn>
                  <a:cxn ang="0">
                    <a:pos x="230" y="539"/>
                  </a:cxn>
                  <a:cxn ang="0">
                    <a:pos x="457" y="561"/>
                  </a:cxn>
                  <a:cxn ang="0">
                    <a:pos x="678" y="576"/>
                  </a:cxn>
                  <a:cxn ang="0">
                    <a:pos x="897" y="581"/>
                  </a:cxn>
                  <a:cxn ang="0">
                    <a:pos x="1016" y="579"/>
                  </a:cxn>
                  <a:cxn ang="0">
                    <a:pos x="1248" y="569"/>
                  </a:cxn>
                  <a:cxn ang="0">
                    <a:pos x="1473" y="550"/>
                  </a:cxn>
                  <a:cxn ang="0">
                    <a:pos x="1690" y="524"/>
                  </a:cxn>
                  <a:cxn ang="0">
                    <a:pos x="1899" y="492"/>
                  </a:cxn>
                  <a:cxn ang="0">
                    <a:pos x="2100" y="455"/>
                  </a:cxn>
                  <a:cxn ang="0">
                    <a:pos x="2289" y="413"/>
                  </a:cxn>
                  <a:cxn ang="0">
                    <a:pos x="2471" y="368"/>
                  </a:cxn>
                  <a:cxn ang="0">
                    <a:pos x="2640" y="320"/>
                  </a:cxn>
                  <a:cxn ang="0">
                    <a:pos x="2797" y="272"/>
                  </a:cxn>
                  <a:cxn ang="0">
                    <a:pos x="3011" y="200"/>
                  </a:cxn>
                  <a:cxn ang="0">
                    <a:pos x="3249" y="108"/>
                  </a:cxn>
                  <a:cxn ang="0">
                    <a:pos x="3429" y="31"/>
                  </a:cxn>
                </a:cxnLst>
                <a:rect l="0" t="0" r="r" b="b"/>
                <a:pathLst>
                  <a:path w="3495" h="581">
                    <a:moveTo>
                      <a:pt x="3495" y="0"/>
                    </a:moveTo>
                    <a:lnTo>
                      <a:pt x="3495" y="0"/>
                    </a:lnTo>
                    <a:lnTo>
                      <a:pt x="3453" y="16"/>
                    </a:lnTo>
                    <a:lnTo>
                      <a:pt x="3453" y="16"/>
                    </a:lnTo>
                    <a:lnTo>
                      <a:pt x="3415" y="32"/>
                    </a:lnTo>
                    <a:lnTo>
                      <a:pt x="3370" y="48"/>
                    </a:lnTo>
                    <a:lnTo>
                      <a:pt x="3370" y="48"/>
                    </a:lnTo>
                    <a:lnTo>
                      <a:pt x="3281" y="82"/>
                    </a:lnTo>
                    <a:lnTo>
                      <a:pt x="3281" y="82"/>
                    </a:lnTo>
                    <a:lnTo>
                      <a:pt x="3166" y="124"/>
                    </a:lnTo>
                    <a:lnTo>
                      <a:pt x="3051" y="163"/>
                    </a:lnTo>
                    <a:lnTo>
                      <a:pt x="2937" y="198"/>
                    </a:lnTo>
                    <a:lnTo>
                      <a:pt x="2826" y="230"/>
                    </a:lnTo>
                    <a:lnTo>
                      <a:pt x="2717" y="259"/>
                    </a:lnTo>
                    <a:lnTo>
                      <a:pt x="2608" y="286"/>
                    </a:lnTo>
                    <a:lnTo>
                      <a:pt x="2502" y="309"/>
                    </a:lnTo>
                    <a:lnTo>
                      <a:pt x="2396" y="328"/>
                    </a:lnTo>
                    <a:lnTo>
                      <a:pt x="2293" y="346"/>
                    </a:lnTo>
                    <a:lnTo>
                      <a:pt x="2191" y="360"/>
                    </a:lnTo>
                    <a:lnTo>
                      <a:pt x="2090" y="372"/>
                    </a:lnTo>
                    <a:lnTo>
                      <a:pt x="1992" y="381"/>
                    </a:lnTo>
                    <a:lnTo>
                      <a:pt x="1896" y="389"/>
                    </a:lnTo>
                    <a:lnTo>
                      <a:pt x="1801" y="394"/>
                    </a:lnTo>
                    <a:lnTo>
                      <a:pt x="1707" y="397"/>
                    </a:lnTo>
                    <a:lnTo>
                      <a:pt x="1617" y="397"/>
                    </a:lnTo>
                    <a:lnTo>
                      <a:pt x="1617" y="397"/>
                    </a:lnTo>
                    <a:lnTo>
                      <a:pt x="1526" y="397"/>
                    </a:lnTo>
                    <a:lnTo>
                      <a:pt x="1436" y="394"/>
                    </a:lnTo>
                    <a:lnTo>
                      <a:pt x="1349" y="389"/>
                    </a:lnTo>
                    <a:lnTo>
                      <a:pt x="1264" y="383"/>
                    </a:lnTo>
                    <a:lnTo>
                      <a:pt x="1180" y="375"/>
                    </a:lnTo>
                    <a:lnTo>
                      <a:pt x="1100" y="367"/>
                    </a:lnTo>
                    <a:lnTo>
                      <a:pt x="1023" y="355"/>
                    </a:lnTo>
                    <a:lnTo>
                      <a:pt x="947" y="344"/>
                    </a:lnTo>
                    <a:lnTo>
                      <a:pt x="873" y="331"/>
                    </a:lnTo>
                    <a:lnTo>
                      <a:pt x="802" y="318"/>
                    </a:lnTo>
                    <a:lnTo>
                      <a:pt x="735" y="304"/>
                    </a:lnTo>
                    <a:lnTo>
                      <a:pt x="670" y="290"/>
                    </a:lnTo>
                    <a:lnTo>
                      <a:pt x="608" y="275"/>
                    </a:lnTo>
                    <a:lnTo>
                      <a:pt x="548" y="259"/>
                    </a:lnTo>
                    <a:lnTo>
                      <a:pt x="437" y="227"/>
                    </a:lnTo>
                    <a:lnTo>
                      <a:pt x="338" y="195"/>
                    </a:lnTo>
                    <a:lnTo>
                      <a:pt x="249" y="164"/>
                    </a:lnTo>
                    <a:lnTo>
                      <a:pt x="175" y="135"/>
                    </a:lnTo>
                    <a:lnTo>
                      <a:pt x="113" y="109"/>
                    </a:lnTo>
                    <a:lnTo>
                      <a:pt x="64" y="89"/>
                    </a:lnTo>
                    <a:lnTo>
                      <a:pt x="29" y="71"/>
                    </a:lnTo>
                    <a:lnTo>
                      <a:pt x="0" y="56"/>
                    </a:lnTo>
                    <a:lnTo>
                      <a:pt x="0" y="505"/>
                    </a:lnTo>
                    <a:lnTo>
                      <a:pt x="0" y="505"/>
                    </a:lnTo>
                    <a:lnTo>
                      <a:pt x="114" y="523"/>
                    </a:lnTo>
                    <a:lnTo>
                      <a:pt x="230" y="539"/>
                    </a:lnTo>
                    <a:lnTo>
                      <a:pt x="342" y="552"/>
                    </a:lnTo>
                    <a:lnTo>
                      <a:pt x="457" y="561"/>
                    </a:lnTo>
                    <a:lnTo>
                      <a:pt x="568" y="569"/>
                    </a:lnTo>
                    <a:lnTo>
                      <a:pt x="678" y="576"/>
                    </a:lnTo>
                    <a:lnTo>
                      <a:pt x="789" y="579"/>
                    </a:lnTo>
                    <a:lnTo>
                      <a:pt x="897" y="581"/>
                    </a:lnTo>
                    <a:lnTo>
                      <a:pt x="897" y="581"/>
                    </a:lnTo>
                    <a:lnTo>
                      <a:pt x="1016" y="579"/>
                    </a:lnTo>
                    <a:lnTo>
                      <a:pt x="1132" y="574"/>
                    </a:lnTo>
                    <a:lnTo>
                      <a:pt x="1248" y="569"/>
                    </a:lnTo>
                    <a:lnTo>
                      <a:pt x="1360" y="561"/>
                    </a:lnTo>
                    <a:lnTo>
                      <a:pt x="1473" y="550"/>
                    </a:lnTo>
                    <a:lnTo>
                      <a:pt x="1582" y="539"/>
                    </a:lnTo>
                    <a:lnTo>
                      <a:pt x="1690" y="524"/>
                    </a:lnTo>
                    <a:lnTo>
                      <a:pt x="1796" y="510"/>
                    </a:lnTo>
                    <a:lnTo>
                      <a:pt x="1899" y="492"/>
                    </a:lnTo>
                    <a:lnTo>
                      <a:pt x="2000" y="474"/>
                    </a:lnTo>
                    <a:lnTo>
                      <a:pt x="2100" y="455"/>
                    </a:lnTo>
                    <a:lnTo>
                      <a:pt x="2196" y="434"/>
                    </a:lnTo>
                    <a:lnTo>
                      <a:pt x="2289" y="413"/>
                    </a:lnTo>
                    <a:lnTo>
                      <a:pt x="2381" y="391"/>
                    </a:lnTo>
                    <a:lnTo>
                      <a:pt x="2471" y="368"/>
                    </a:lnTo>
                    <a:lnTo>
                      <a:pt x="2556" y="344"/>
                    </a:lnTo>
                    <a:lnTo>
                      <a:pt x="2640" y="320"/>
                    </a:lnTo>
                    <a:lnTo>
                      <a:pt x="2720" y="296"/>
                    </a:lnTo>
                    <a:lnTo>
                      <a:pt x="2797" y="272"/>
                    </a:lnTo>
                    <a:lnTo>
                      <a:pt x="2873" y="248"/>
                    </a:lnTo>
                    <a:lnTo>
                      <a:pt x="3011" y="200"/>
                    </a:lnTo>
                    <a:lnTo>
                      <a:pt x="3138" y="153"/>
                    </a:lnTo>
                    <a:lnTo>
                      <a:pt x="3249" y="108"/>
                    </a:lnTo>
                    <a:lnTo>
                      <a:pt x="3347" y="66"/>
                    </a:lnTo>
                    <a:lnTo>
                      <a:pt x="3429" y="31"/>
                    </a:lnTo>
                    <a:lnTo>
                      <a:pt x="3495" y="0"/>
                    </a:lnTo>
                  </a:path>
                </a:pathLst>
              </a:custGeom>
              <a:gradFill>
                <a:gsLst>
                  <a:gs pos="0">
                    <a:schemeClr val="accent5">
                      <a:alpha val="14000"/>
                    </a:schemeClr>
                  </a:gs>
                  <a:gs pos="50000">
                    <a:schemeClr val="accent5">
                      <a:lumMod val="60000"/>
                      <a:lumOff val="40000"/>
                      <a:alpha val="40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49000"/>
                    </a:schemeClr>
                  </a:gs>
                </a:gsLst>
                <a:lin ang="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7200" b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C5D441AE-E51C-417E-ACE6-CADB3A7FE437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31" name="바닥글 개체 틀 30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 rot="16200000">
            <a:off x="7248950" y="1915143"/>
            <a:ext cx="4786313" cy="5099584"/>
            <a:chOff x="0" y="-12700"/>
            <a:chExt cx="7404099" cy="6870700"/>
          </a:xfrm>
        </p:grpSpPr>
        <p:grpSp>
          <p:nvGrpSpPr>
            <p:cNvPr id="9" name="그룹 8"/>
            <p:cNvGrpSpPr/>
            <p:nvPr/>
          </p:nvGrpSpPr>
          <p:grpSpPr>
            <a:xfrm>
              <a:off x="3174" y="-12700"/>
              <a:ext cx="7400924" cy="5853113"/>
              <a:chOff x="3175" y="-12700"/>
              <a:chExt cx="7400925" cy="5853113"/>
            </a:xfrm>
          </p:grpSpPr>
          <p:sp>
            <p:nvSpPr>
              <p:cNvPr id="14" name="자유형: 도형 13"/>
              <p:cNvSpPr/>
              <p:nvPr/>
            </p:nvSpPr>
            <p:spPr>
              <a:xfrm>
                <a:off x="3175" y="0"/>
                <a:ext cx="7400925" cy="5840413"/>
              </a:xfrm>
              <a:custGeom>
                <a:avLst/>
                <a:gdLst/>
                <a:ahLst/>
                <a:cxnLst>
                  <a:cxn ang="0">
                    <a:pos x="0" y="3310"/>
                  </a:cxn>
                  <a:cxn ang="0">
                    <a:pos x="90" y="3351"/>
                  </a:cxn>
                  <a:cxn ang="0">
                    <a:pos x="355" y="3460"/>
                  </a:cxn>
                  <a:cxn ang="0">
                    <a:pos x="530" y="3516"/>
                  </a:cxn>
                  <a:cxn ang="0">
                    <a:pos x="799" y="3584"/>
                  </a:cxn>
                  <a:cxn ang="0">
                    <a:pos x="1066" y="3630"/>
                  </a:cxn>
                  <a:cxn ang="0">
                    <a:pos x="1332" y="3661"/>
                  </a:cxn>
                  <a:cxn ang="0">
                    <a:pos x="1591" y="3675"/>
                  </a:cxn>
                  <a:cxn ang="0">
                    <a:pos x="1760" y="3679"/>
                  </a:cxn>
                  <a:cxn ang="0">
                    <a:pos x="2054" y="3670"/>
                  </a:cxn>
                  <a:cxn ang="0">
                    <a:pos x="2453" y="3637"/>
                  </a:cxn>
                  <a:cxn ang="0">
                    <a:pos x="2784" y="3590"/>
                  </a:cxn>
                  <a:cxn ang="0">
                    <a:pos x="3032" y="3543"/>
                  </a:cxn>
                  <a:cxn ang="0">
                    <a:pos x="3204" y="3503"/>
                  </a:cxn>
                  <a:cxn ang="0">
                    <a:pos x="3154" y="3521"/>
                  </a:cxn>
                  <a:cxn ang="0">
                    <a:pos x="3357" y="3449"/>
                  </a:cxn>
                  <a:cxn ang="0">
                    <a:pos x="3590" y="3349"/>
                  </a:cxn>
                  <a:cxn ang="0">
                    <a:pos x="3522" y="3384"/>
                  </a:cxn>
                  <a:cxn ang="0">
                    <a:pos x="3652" y="3328"/>
                  </a:cxn>
                  <a:cxn ang="0">
                    <a:pos x="3892" y="3212"/>
                  </a:cxn>
                  <a:cxn ang="0">
                    <a:pos x="4196" y="3040"/>
                  </a:cxn>
                  <a:cxn ang="0">
                    <a:pos x="4429" y="2888"/>
                  </a:cxn>
                  <a:cxn ang="0">
                    <a:pos x="4585" y="2772"/>
                  </a:cxn>
                  <a:cxn ang="0">
                    <a:pos x="4662" y="2707"/>
                  </a:cxn>
                  <a:cxn ang="0">
                    <a:pos x="4244" y="2899"/>
                  </a:cxn>
                  <a:cxn ang="0">
                    <a:pos x="3861" y="3039"/>
                  </a:cxn>
                  <a:cxn ang="0">
                    <a:pos x="3511" y="3135"/>
                  </a:cxn>
                  <a:cxn ang="0">
                    <a:pos x="3194" y="3193"/>
                  </a:cxn>
                  <a:cxn ang="0">
                    <a:pos x="2911" y="3215"/>
                  </a:cxn>
                  <a:cxn ang="0">
                    <a:pos x="2749" y="3217"/>
                  </a:cxn>
                  <a:cxn ang="0">
                    <a:pos x="2541" y="3201"/>
                  </a:cxn>
                  <a:cxn ang="0">
                    <a:pos x="2358" y="3170"/>
                  </a:cxn>
                  <a:cxn ang="0">
                    <a:pos x="2197" y="3129"/>
                  </a:cxn>
                  <a:cxn ang="0">
                    <a:pos x="2057" y="3080"/>
                  </a:cxn>
                  <a:cxn ang="0">
                    <a:pos x="1942" y="3027"/>
                  </a:cxn>
                  <a:cxn ang="0">
                    <a:pos x="1818" y="2957"/>
                  </a:cxn>
                  <a:cxn ang="0">
                    <a:pos x="1702" y="2871"/>
                  </a:cxn>
                  <a:cxn ang="0">
                    <a:pos x="1665" y="2836"/>
                  </a:cxn>
                  <a:cxn ang="0">
                    <a:pos x="1521" y="2706"/>
                  </a:cxn>
                  <a:cxn ang="0">
                    <a:pos x="1389" y="2564"/>
                  </a:cxn>
                  <a:cxn ang="0">
                    <a:pos x="1271" y="2412"/>
                  </a:cxn>
                  <a:cxn ang="0">
                    <a:pos x="1168" y="2249"/>
                  </a:cxn>
                  <a:cxn ang="0">
                    <a:pos x="1077" y="2082"/>
                  </a:cxn>
                  <a:cxn ang="0">
                    <a:pos x="996" y="1908"/>
                  </a:cxn>
                  <a:cxn ang="0">
                    <a:pos x="926" y="1732"/>
                  </a:cxn>
                  <a:cxn ang="0">
                    <a:pos x="866" y="1555"/>
                  </a:cxn>
                  <a:cxn ang="0">
                    <a:pos x="773" y="1204"/>
                  </a:cxn>
                  <a:cxn ang="0">
                    <a:pos x="712" y="871"/>
                  </a:cxn>
                  <a:cxn ang="0">
                    <a:pos x="673" y="571"/>
                  </a:cxn>
                  <a:cxn ang="0">
                    <a:pos x="656" y="320"/>
                  </a:cxn>
                  <a:cxn ang="0">
                    <a:pos x="649" y="23"/>
                  </a:cxn>
                </a:cxnLst>
                <a:rect l="0" t="0" r="r" b="b"/>
                <a:pathLst>
                  <a:path w="4662" h="3679">
                    <a:moveTo>
                      <a:pt x="649" y="0"/>
                    </a:moveTo>
                    <a:lnTo>
                      <a:pt x="0" y="0"/>
                    </a:lnTo>
                    <a:lnTo>
                      <a:pt x="0" y="3310"/>
                    </a:lnTo>
                    <a:lnTo>
                      <a:pt x="0" y="3310"/>
                    </a:lnTo>
                    <a:lnTo>
                      <a:pt x="0" y="3310"/>
                    </a:lnTo>
                    <a:lnTo>
                      <a:pt x="90" y="3351"/>
                    </a:lnTo>
                    <a:lnTo>
                      <a:pt x="178" y="3389"/>
                    </a:lnTo>
                    <a:lnTo>
                      <a:pt x="266" y="3426"/>
                    </a:lnTo>
                    <a:lnTo>
                      <a:pt x="355" y="3460"/>
                    </a:lnTo>
                    <a:lnTo>
                      <a:pt x="355" y="3460"/>
                    </a:lnTo>
                    <a:lnTo>
                      <a:pt x="442" y="3490"/>
                    </a:lnTo>
                    <a:lnTo>
                      <a:pt x="530" y="3516"/>
                    </a:lnTo>
                    <a:lnTo>
                      <a:pt x="620" y="3542"/>
                    </a:lnTo>
                    <a:lnTo>
                      <a:pt x="709" y="3564"/>
                    </a:lnTo>
                    <a:lnTo>
                      <a:pt x="799" y="3584"/>
                    </a:lnTo>
                    <a:lnTo>
                      <a:pt x="887" y="3601"/>
                    </a:lnTo>
                    <a:lnTo>
                      <a:pt x="977" y="3617"/>
                    </a:lnTo>
                    <a:lnTo>
                      <a:pt x="1066" y="3630"/>
                    </a:lnTo>
                    <a:lnTo>
                      <a:pt x="1156" y="3643"/>
                    </a:lnTo>
                    <a:lnTo>
                      <a:pt x="1244" y="3653"/>
                    </a:lnTo>
                    <a:lnTo>
                      <a:pt x="1332" y="3661"/>
                    </a:lnTo>
                    <a:lnTo>
                      <a:pt x="1419" y="3667"/>
                    </a:lnTo>
                    <a:lnTo>
                      <a:pt x="1506" y="3672"/>
                    </a:lnTo>
                    <a:lnTo>
                      <a:pt x="1591" y="3675"/>
                    </a:lnTo>
                    <a:lnTo>
                      <a:pt x="1676" y="3677"/>
                    </a:lnTo>
                    <a:lnTo>
                      <a:pt x="1760" y="3679"/>
                    </a:lnTo>
                    <a:lnTo>
                      <a:pt x="1760" y="3679"/>
                    </a:lnTo>
                    <a:lnTo>
                      <a:pt x="1836" y="3677"/>
                    </a:lnTo>
                    <a:lnTo>
                      <a:pt x="1910" y="3675"/>
                    </a:lnTo>
                    <a:lnTo>
                      <a:pt x="2054" y="3670"/>
                    </a:lnTo>
                    <a:lnTo>
                      <a:pt x="2193" y="3662"/>
                    </a:lnTo>
                    <a:lnTo>
                      <a:pt x="2326" y="3651"/>
                    </a:lnTo>
                    <a:lnTo>
                      <a:pt x="2453" y="3637"/>
                    </a:lnTo>
                    <a:lnTo>
                      <a:pt x="2572" y="3622"/>
                    </a:lnTo>
                    <a:lnTo>
                      <a:pt x="2683" y="3606"/>
                    </a:lnTo>
                    <a:lnTo>
                      <a:pt x="2784" y="3590"/>
                    </a:lnTo>
                    <a:lnTo>
                      <a:pt x="2877" y="3574"/>
                    </a:lnTo>
                    <a:lnTo>
                      <a:pt x="2959" y="3558"/>
                    </a:lnTo>
                    <a:lnTo>
                      <a:pt x="3032" y="3543"/>
                    </a:lnTo>
                    <a:lnTo>
                      <a:pt x="3093" y="3531"/>
                    </a:lnTo>
                    <a:lnTo>
                      <a:pt x="3175" y="3510"/>
                    </a:lnTo>
                    <a:lnTo>
                      <a:pt x="3204" y="3503"/>
                    </a:lnTo>
                    <a:lnTo>
                      <a:pt x="3204" y="3503"/>
                    </a:lnTo>
                    <a:lnTo>
                      <a:pt x="3154" y="3521"/>
                    </a:lnTo>
                    <a:lnTo>
                      <a:pt x="3154" y="3521"/>
                    </a:lnTo>
                    <a:lnTo>
                      <a:pt x="3279" y="3479"/>
                    </a:lnTo>
                    <a:lnTo>
                      <a:pt x="3279" y="3479"/>
                    </a:lnTo>
                    <a:lnTo>
                      <a:pt x="3357" y="3449"/>
                    </a:lnTo>
                    <a:lnTo>
                      <a:pt x="3434" y="3416"/>
                    </a:lnTo>
                    <a:lnTo>
                      <a:pt x="3511" y="3383"/>
                    </a:lnTo>
                    <a:lnTo>
                      <a:pt x="3590" y="3349"/>
                    </a:lnTo>
                    <a:lnTo>
                      <a:pt x="3590" y="3349"/>
                    </a:lnTo>
                    <a:lnTo>
                      <a:pt x="3574" y="3359"/>
                    </a:lnTo>
                    <a:lnTo>
                      <a:pt x="3522" y="3384"/>
                    </a:lnTo>
                    <a:lnTo>
                      <a:pt x="3522" y="3384"/>
                    </a:lnTo>
                    <a:lnTo>
                      <a:pt x="3588" y="3357"/>
                    </a:lnTo>
                    <a:lnTo>
                      <a:pt x="3652" y="3328"/>
                    </a:lnTo>
                    <a:lnTo>
                      <a:pt x="3715" y="3299"/>
                    </a:lnTo>
                    <a:lnTo>
                      <a:pt x="3776" y="3270"/>
                    </a:lnTo>
                    <a:lnTo>
                      <a:pt x="3892" y="3212"/>
                    </a:lnTo>
                    <a:lnTo>
                      <a:pt x="4001" y="3153"/>
                    </a:lnTo>
                    <a:lnTo>
                      <a:pt x="4103" y="3095"/>
                    </a:lnTo>
                    <a:lnTo>
                      <a:pt x="4196" y="3040"/>
                    </a:lnTo>
                    <a:lnTo>
                      <a:pt x="4281" y="2986"/>
                    </a:lnTo>
                    <a:lnTo>
                      <a:pt x="4360" y="2934"/>
                    </a:lnTo>
                    <a:lnTo>
                      <a:pt x="4429" y="2888"/>
                    </a:lnTo>
                    <a:lnTo>
                      <a:pt x="4488" y="2842"/>
                    </a:lnTo>
                    <a:lnTo>
                      <a:pt x="4541" y="2804"/>
                    </a:lnTo>
                    <a:lnTo>
                      <a:pt x="4585" y="2772"/>
                    </a:lnTo>
                    <a:lnTo>
                      <a:pt x="4643" y="2725"/>
                    </a:lnTo>
                    <a:lnTo>
                      <a:pt x="4662" y="2707"/>
                    </a:lnTo>
                    <a:lnTo>
                      <a:pt x="4662" y="2707"/>
                    </a:lnTo>
                    <a:lnTo>
                      <a:pt x="4519" y="2777"/>
                    </a:lnTo>
                    <a:lnTo>
                      <a:pt x="4379" y="2841"/>
                    </a:lnTo>
                    <a:lnTo>
                      <a:pt x="4244" y="2899"/>
                    </a:lnTo>
                    <a:lnTo>
                      <a:pt x="4112" y="2950"/>
                    </a:lnTo>
                    <a:lnTo>
                      <a:pt x="3985" y="2997"/>
                    </a:lnTo>
                    <a:lnTo>
                      <a:pt x="3861" y="3039"/>
                    </a:lnTo>
                    <a:lnTo>
                      <a:pt x="3741" y="3076"/>
                    </a:lnTo>
                    <a:lnTo>
                      <a:pt x="3625" y="3108"/>
                    </a:lnTo>
                    <a:lnTo>
                      <a:pt x="3511" y="3135"/>
                    </a:lnTo>
                    <a:lnTo>
                      <a:pt x="3402" y="3158"/>
                    </a:lnTo>
                    <a:lnTo>
                      <a:pt x="3297" y="3177"/>
                    </a:lnTo>
                    <a:lnTo>
                      <a:pt x="3194" y="3193"/>
                    </a:lnTo>
                    <a:lnTo>
                      <a:pt x="3096" y="3204"/>
                    </a:lnTo>
                    <a:lnTo>
                      <a:pt x="3001" y="3212"/>
                    </a:lnTo>
                    <a:lnTo>
                      <a:pt x="2911" y="3215"/>
                    </a:lnTo>
                    <a:lnTo>
                      <a:pt x="2823" y="3217"/>
                    </a:lnTo>
                    <a:lnTo>
                      <a:pt x="2823" y="3217"/>
                    </a:lnTo>
                    <a:lnTo>
                      <a:pt x="2749" y="3217"/>
                    </a:lnTo>
                    <a:lnTo>
                      <a:pt x="2676" y="3214"/>
                    </a:lnTo>
                    <a:lnTo>
                      <a:pt x="2607" y="3209"/>
                    </a:lnTo>
                    <a:lnTo>
                      <a:pt x="2541" y="3201"/>
                    </a:lnTo>
                    <a:lnTo>
                      <a:pt x="2477" y="3193"/>
                    </a:lnTo>
                    <a:lnTo>
                      <a:pt x="2416" y="3182"/>
                    </a:lnTo>
                    <a:lnTo>
                      <a:pt x="2358" y="3170"/>
                    </a:lnTo>
                    <a:lnTo>
                      <a:pt x="2302" y="3158"/>
                    </a:lnTo>
                    <a:lnTo>
                      <a:pt x="2247" y="3145"/>
                    </a:lnTo>
                    <a:lnTo>
                      <a:pt x="2197" y="3129"/>
                    </a:lnTo>
                    <a:lnTo>
                      <a:pt x="2148" y="3114"/>
                    </a:lnTo>
                    <a:lnTo>
                      <a:pt x="2103" y="3097"/>
                    </a:lnTo>
                    <a:lnTo>
                      <a:pt x="2057" y="3080"/>
                    </a:lnTo>
                    <a:lnTo>
                      <a:pt x="2017" y="3063"/>
                    </a:lnTo>
                    <a:lnTo>
                      <a:pt x="1977" y="3045"/>
                    </a:lnTo>
                    <a:lnTo>
                      <a:pt x="1942" y="3027"/>
                    </a:lnTo>
                    <a:lnTo>
                      <a:pt x="1906" y="3010"/>
                    </a:lnTo>
                    <a:lnTo>
                      <a:pt x="1876" y="2992"/>
                    </a:lnTo>
                    <a:lnTo>
                      <a:pt x="1818" y="2957"/>
                    </a:lnTo>
                    <a:lnTo>
                      <a:pt x="1771" y="2924"/>
                    </a:lnTo>
                    <a:lnTo>
                      <a:pt x="1733" y="2896"/>
                    </a:lnTo>
                    <a:lnTo>
                      <a:pt x="1702" y="2871"/>
                    </a:lnTo>
                    <a:lnTo>
                      <a:pt x="1681" y="2852"/>
                    </a:lnTo>
                    <a:lnTo>
                      <a:pt x="1665" y="2836"/>
                    </a:lnTo>
                    <a:lnTo>
                      <a:pt x="1665" y="2836"/>
                    </a:lnTo>
                    <a:lnTo>
                      <a:pt x="1615" y="2794"/>
                    </a:lnTo>
                    <a:lnTo>
                      <a:pt x="1567" y="2751"/>
                    </a:lnTo>
                    <a:lnTo>
                      <a:pt x="1521" y="2706"/>
                    </a:lnTo>
                    <a:lnTo>
                      <a:pt x="1475" y="2661"/>
                    </a:lnTo>
                    <a:lnTo>
                      <a:pt x="1430" y="2613"/>
                    </a:lnTo>
                    <a:lnTo>
                      <a:pt x="1389" y="2564"/>
                    </a:lnTo>
                    <a:lnTo>
                      <a:pt x="1348" y="2515"/>
                    </a:lnTo>
                    <a:lnTo>
                      <a:pt x="1310" y="2463"/>
                    </a:lnTo>
                    <a:lnTo>
                      <a:pt x="1271" y="2412"/>
                    </a:lnTo>
                    <a:lnTo>
                      <a:pt x="1236" y="2359"/>
                    </a:lnTo>
                    <a:lnTo>
                      <a:pt x="1201" y="2304"/>
                    </a:lnTo>
                    <a:lnTo>
                      <a:pt x="1168" y="2249"/>
                    </a:lnTo>
                    <a:lnTo>
                      <a:pt x="1136" y="2195"/>
                    </a:lnTo>
                    <a:lnTo>
                      <a:pt x="1106" y="2138"/>
                    </a:lnTo>
                    <a:lnTo>
                      <a:pt x="1077" y="2082"/>
                    </a:lnTo>
                    <a:lnTo>
                      <a:pt x="1048" y="2024"/>
                    </a:lnTo>
                    <a:lnTo>
                      <a:pt x="1021" y="1966"/>
                    </a:lnTo>
                    <a:lnTo>
                      <a:pt x="996" y="1908"/>
                    </a:lnTo>
                    <a:lnTo>
                      <a:pt x="971" y="1849"/>
                    </a:lnTo>
                    <a:lnTo>
                      <a:pt x="948" y="1791"/>
                    </a:lnTo>
                    <a:lnTo>
                      <a:pt x="926" y="1732"/>
                    </a:lnTo>
                    <a:lnTo>
                      <a:pt x="905" y="1672"/>
                    </a:lnTo>
                    <a:lnTo>
                      <a:pt x="885" y="1614"/>
                    </a:lnTo>
                    <a:lnTo>
                      <a:pt x="866" y="1555"/>
                    </a:lnTo>
                    <a:lnTo>
                      <a:pt x="831" y="1436"/>
                    </a:lnTo>
                    <a:lnTo>
                      <a:pt x="800" y="1320"/>
                    </a:lnTo>
                    <a:lnTo>
                      <a:pt x="773" y="1204"/>
                    </a:lnTo>
                    <a:lnTo>
                      <a:pt x="750" y="1090"/>
                    </a:lnTo>
                    <a:lnTo>
                      <a:pt x="730" y="979"/>
                    </a:lnTo>
                    <a:lnTo>
                      <a:pt x="712" y="871"/>
                    </a:lnTo>
                    <a:lnTo>
                      <a:pt x="696" y="767"/>
                    </a:lnTo>
                    <a:lnTo>
                      <a:pt x="684" y="667"/>
                    </a:lnTo>
                    <a:lnTo>
                      <a:pt x="673" y="571"/>
                    </a:lnTo>
                    <a:lnTo>
                      <a:pt x="665" y="482"/>
                    </a:lnTo>
                    <a:lnTo>
                      <a:pt x="660" y="397"/>
                    </a:lnTo>
                    <a:lnTo>
                      <a:pt x="656" y="320"/>
                    </a:lnTo>
                    <a:lnTo>
                      <a:pt x="649" y="186"/>
                    </a:lnTo>
                    <a:lnTo>
                      <a:pt x="648" y="85"/>
                    </a:lnTo>
                    <a:lnTo>
                      <a:pt x="649" y="23"/>
                    </a:lnTo>
                    <a:lnTo>
                      <a:pt x="649" y="0"/>
                    </a:lnTo>
                  </a:path>
                </a:pathLst>
              </a:custGeom>
              <a:gradFill>
                <a:gsLst>
                  <a:gs pos="0">
                    <a:schemeClr val="accent4">
                      <a:alpha val="0"/>
                    </a:schemeClr>
                  </a:gs>
                  <a:gs pos="70000">
                    <a:schemeClr val="accent1">
                      <a:alpha val="3500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: 도형 14"/>
              <p:cNvSpPr/>
              <p:nvPr/>
            </p:nvSpPr>
            <p:spPr>
              <a:xfrm>
                <a:off x="960989" y="-12700"/>
                <a:ext cx="5090309" cy="5212279"/>
              </a:xfrm>
              <a:custGeom>
                <a:avLst/>
                <a:gdLst>
                  <a:gd name="connsiteX0" fmla="*/ 0 w 4965700"/>
                  <a:gd name="connsiteY0" fmla="*/ 0 h 5156200"/>
                  <a:gd name="connsiteX1" fmla="*/ 927100 w 4965700"/>
                  <a:gd name="connsiteY1" fmla="*/ 3810000 h 5156200"/>
                  <a:gd name="connsiteX2" fmla="*/ 3187700 w 4965700"/>
                  <a:gd name="connsiteY2" fmla="*/ 5156200 h 5156200"/>
                  <a:gd name="connsiteX3" fmla="*/ 4965700 w 4965700"/>
                  <a:gd name="connsiteY3" fmla="*/ 4927600 h 5156200"/>
                  <a:gd name="connsiteX0" fmla="*/ 0 w 4965700"/>
                  <a:gd name="connsiteY0" fmla="*/ 0 h 5156200"/>
                  <a:gd name="connsiteX1" fmla="*/ 927100 w 4965700"/>
                  <a:gd name="connsiteY1" fmla="*/ 3810000 h 5156200"/>
                  <a:gd name="connsiteX2" fmla="*/ 3187700 w 4965700"/>
                  <a:gd name="connsiteY2" fmla="*/ 5156200 h 5156200"/>
                  <a:gd name="connsiteX3" fmla="*/ 4965700 w 4965700"/>
                  <a:gd name="connsiteY3" fmla="*/ 4927600 h 5156200"/>
                  <a:gd name="connsiteX0" fmla="*/ 80411 w 5046111"/>
                  <a:gd name="connsiteY0" fmla="*/ 0 h 5156200"/>
                  <a:gd name="connsiteX1" fmla="*/ 1007511 w 5046111"/>
                  <a:gd name="connsiteY1" fmla="*/ 3810000 h 5156200"/>
                  <a:gd name="connsiteX2" fmla="*/ 3268111 w 5046111"/>
                  <a:gd name="connsiteY2" fmla="*/ 5156200 h 5156200"/>
                  <a:gd name="connsiteX3" fmla="*/ 5046111 w 5046111"/>
                  <a:gd name="connsiteY3" fmla="*/ 4927600 h 5156200"/>
                  <a:gd name="connsiteX0" fmla="*/ 80411 w 5046111"/>
                  <a:gd name="connsiteY0" fmla="*/ 0 h 5156200"/>
                  <a:gd name="connsiteX1" fmla="*/ 1007511 w 5046111"/>
                  <a:gd name="connsiteY1" fmla="*/ 3810000 h 5156200"/>
                  <a:gd name="connsiteX2" fmla="*/ 3268111 w 5046111"/>
                  <a:gd name="connsiteY2" fmla="*/ 5156200 h 5156200"/>
                  <a:gd name="connsiteX3" fmla="*/ 5046111 w 5046111"/>
                  <a:gd name="connsiteY3" fmla="*/ 4927600 h 5156200"/>
                  <a:gd name="connsiteX0" fmla="*/ 80411 w 5046111"/>
                  <a:gd name="connsiteY0" fmla="*/ 0 h 5342467"/>
                  <a:gd name="connsiteX1" fmla="*/ 1007511 w 5046111"/>
                  <a:gd name="connsiteY1" fmla="*/ 3810000 h 5342467"/>
                  <a:gd name="connsiteX2" fmla="*/ 3268111 w 5046111"/>
                  <a:gd name="connsiteY2" fmla="*/ 5156200 h 5342467"/>
                  <a:gd name="connsiteX3" fmla="*/ 5046111 w 5046111"/>
                  <a:gd name="connsiteY3" fmla="*/ 4927600 h 5342467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90310"/>
                  <a:gd name="connsiteY0" fmla="*/ 0 h 5212279"/>
                  <a:gd name="connsiteX1" fmla="*/ 1007511 w 5090310"/>
                  <a:gd name="connsiteY1" fmla="*/ 3810000 h 5212279"/>
                  <a:gd name="connsiteX2" fmla="*/ 3268111 w 5090310"/>
                  <a:gd name="connsiteY2" fmla="*/ 5156200 h 5212279"/>
                  <a:gd name="connsiteX3" fmla="*/ 5090310 w 5090310"/>
                  <a:gd name="connsiteY3" fmla="*/ 4862312 h 521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90310" h="5212279">
                    <a:moveTo>
                      <a:pt x="80411" y="0"/>
                    </a:moveTo>
                    <a:cubicBezTo>
                      <a:pt x="86254" y="322278"/>
                      <a:pt x="0" y="2345799"/>
                      <a:pt x="1007511" y="3810000"/>
                    </a:cubicBezTo>
                    <a:cubicBezTo>
                      <a:pt x="1538794" y="4669367"/>
                      <a:pt x="2287047" y="5031847"/>
                      <a:pt x="3268111" y="5156200"/>
                    </a:cubicBezTo>
                    <a:cubicBezTo>
                      <a:pt x="4226959" y="5212279"/>
                      <a:pt x="4859587" y="4928976"/>
                      <a:pt x="5090310" y="4862312"/>
                    </a:cubicBezTo>
                  </a:path>
                </a:pathLst>
              </a:custGeom>
              <a:ln w="25400" cmpd="sng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tx1">
                        <a:alpha val="47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0" y="5040312"/>
              <a:ext cx="5702300" cy="1817688"/>
              <a:chOff x="0" y="5040313"/>
              <a:chExt cx="5702300" cy="1817688"/>
            </a:xfrm>
          </p:grpSpPr>
          <p:sp>
            <p:nvSpPr>
              <p:cNvPr id="11" name="자유형: 도형 10"/>
              <p:cNvSpPr>
                <a:spLocks noEditPoints="1"/>
              </p:cNvSpPr>
              <p:nvPr/>
            </p:nvSpPr>
            <p:spPr>
              <a:xfrm>
                <a:off x="0" y="5040313"/>
                <a:ext cx="5624513" cy="1817688"/>
              </a:xfrm>
              <a:custGeom>
                <a:avLst/>
                <a:gdLst/>
                <a:ahLst/>
                <a:cxnLst>
                  <a:cxn ang="0">
                    <a:pos x="3495" y="222"/>
                  </a:cxn>
                  <a:cxn ang="0">
                    <a:pos x="3347" y="288"/>
                  </a:cxn>
                  <a:cxn ang="0">
                    <a:pos x="3011" y="422"/>
                  </a:cxn>
                  <a:cxn ang="0">
                    <a:pos x="2720" y="518"/>
                  </a:cxn>
                  <a:cxn ang="0">
                    <a:pos x="2471" y="590"/>
                  </a:cxn>
                  <a:cxn ang="0">
                    <a:pos x="2196" y="656"/>
                  </a:cxn>
                  <a:cxn ang="0">
                    <a:pos x="1899" y="714"/>
                  </a:cxn>
                  <a:cxn ang="0">
                    <a:pos x="1582" y="761"/>
                  </a:cxn>
                  <a:cxn ang="0">
                    <a:pos x="1248" y="791"/>
                  </a:cxn>
                  <a:cxn ang="0">
                    <a:pos x="897" y="803"/>
                  </a:cxn>
                  <a:cxn ang="0">
                    <a:pos x="678" y="798"/>
                  </a:cxn>
                  <a:cxn ang="0">
                    <a:pos x="342" y="774"/>
                  </a:cxn>
                  <a:cxn ang="0">
                    <a:pos x="0" y="727"/>
                  </a:cxn>
                  <a:cxn ang="0">
                    <a:pos x="18" y="1135"/>
                  </a:cxn>
                  <a:cxn ang="0">
                    <a:pos x="207" y="1145"/>
                  </a:cxn>
                  <a:cxn ang="0">
                    <a:pos x="378" y="1143"/>
                  </a:cxn>
                  <a:cxn ang="0">
                    <a:pos x="643" y="1129"/>
                  </a:cxn>
                  <a:cxn ang="0">
                    <a:pos x="881" y="1106"/>
                  </a:cxn>
                  <a:cxn ang="0">
                    <a:pos x="1151" y="1068"/>
                  </a:cxn>
                  <a:cxn ang="0">
                    <a:pos x="1449" y="1012"/>
                  </a:cxn>
                  <a:cxn ang="0">
                    <a:pos x="1772" y="934"/>
                  </a:cxn>
                  <a:cxn ang="0">
                    <a:pos x="2117" y="833"/>
                  </a:cxn>
                  <a:cxn ang="0">
                    <a:pos x="2484" y="703"/>
                  </a:cxn>
                  <a:cxn ang="0">
                    <a:pos x="2870" y="544"/>
                  </a:cxn>
                  <a:cxn ang="0">
                    <a:pos x="3268" y="351"/>
                  </a:cxn>
                  <a:cxn ang="0">
                    <a:pos x="0" y="0"/>
                  </a:cxn>
                  <a:cxn ang="0">
                    <a:pos x="29" y="293"/>
                  </a:cxn>
                  <a:cxn ang="0">
                    <a:pos x="175" y="357"/>
                  </a:cxn>
                  <a:cxn ang="0">
                    <a:pos x="437" y="449"/>
                  </a:cxn>
                  <a:cxn ang="0">
                    <a:pos x="670" y="512"/>
                  </a:cxn>
                  <a:cxn ang="0">
                    <a:pos x="873" y="553"/>
                  </a:cxn>
                  <a:cxn ang="0">
                    <a:pos x="1100" y="589"/>
                  </a:cxn>
                  <a:cxn ang="0">
                    <a:pos x="1349" y="611"/>
                  </a:cxn>
                  <a:cxn ang="0">
                    <a:pos x="1617" y="619"/>
                  </a:cxn>
                  <a:cxn ang="0">
                    <a:pos x="1801" y="616"/>
                  </a:cxn>
                  <a:cxn ang="0">
                    <a:pos x="2090" y="594"/>
                  </a:cxn>
                  <a:cxn ang="0">
                    <a:pos x="2396" y="550"/>
                  </a:cxn>
                  <a:cxn ang="0">
                    <a:pos x="2717" y="481"/>
                  </a:cxn>
                  <a:cxn ang="0">
                    <a:pos x="3051" y="385"/>
                  </a:cxn>
                  <a:cxn ang="0">
                    <a:pos x="3281" y="304"/>
                  </a:cxn>
                  <a:cxn ang="0">
                    <a:pos x="3040" y="381"/>
                  </a:cxn>
                  <a:cxn ang="0">
                    <a:pos x="2785" y="449"/>
                  </a:cxn>
                  <a:cxn ang="0">
                    <a:pos x="2514" y="502"/>
                  </a:cxn>
                  <a:cxn ang="0">
                    <a:pos x="2232" y="539"/>
                  </a:cxn>
                  <a:cxn ang="0">
                    <a:pos x="1936" y="558"/>
                  </a:cxn>
                  <a:cxn ang="0">
                    <a:pos x="1728" y="558"/>
                  </a:cxn>
                  <a:cxn ang="0">
                    <a:pos x="1404" y="536"/>
                  </a:cxn>
                  <a:cxn ang="0">
                    <a:pos x="1066" y="486"/>
                  </a:cxn>
                  <a:cxn ang="0">
                    <a:pos x="720" y="404"/>
                  </a:cxn>
                  <a:cxn ang="0">
                    <a:pos x="365" y="288"/>
                  </a:cxn>
                  <a:cxn ang="0">
                    <a:pos x="2" y="135"/>
                  </a:cxn>
                  <a:cxn ang="0">
                    <a:pos x="0" y="0"/>
                  </a:cxn>
                </a:cxnLst>
                <a:rect l="0" t="0" r="r" b="b"/>
                <a:pathLst>
                  <a:path w="3543" h="1145">
                    <a:moveTo>
                      <a:pt x="3543" y="201"/>
                    </a:moveTo>
                    <a:lnTo>
                      <a:pt x="3543" y="201"/>
                    </a:lnTo>
                    <a:lnTo>
                      <a:pt x="3495" y="222"/>
                    </a:lnTo>
                    <a:lnTo>
                      <a:pt x="3495" y="222"/>
                    </a:lnTo>
                    <a:lnTo>
                      <a:pt x="3429" y="253"/>
                    </a:lnTo>
                    <a:lnTo>
                      <a:pt x="3347" y="288"/>
                    </a:lnTo>
                    <a:lnTo>
                      <a:pt x="3249" y="330"/>
                    </a:lnTo>
                    <a:lnTo>
                      <a:pt x="3138" y="375"/>
                    </a:lnTo>
                    <a:lnTo>
                      <a:pt x="3011" y="422"/>
                    </a:lnTo>
                    <a:lnTo>
                      <a:pt x="2873" y="470"/>
                    </a:lnTo>
                    <a:lnTo>
                      <a:pt x="2797" y="494"/>
                    </a:lnTo>
                    <a:lnTo>
                      <a:pt x="2720" y="518"/>
                    </a:lnTo>
                    <a:lnTo>
                      <a:pt x="2640" y="542"/>
                    </a:lnTo>
                    <a:lnTo>
                      <a:pt x="2556" y="566"/>
                    </a:lnTo>
                    <a:lnTo>
                      <a:pt x="2471" y="590"/>
                    </a:lnTo>
                    <a:lnTo>
                      <a:pt x="2381" y="613"/>
                    </a:lnTo>
                    <a:lnTo>
                      <a:pt x="2289" y="635"/>
                    </a:lnTo>
                    <a:lnTo>
                      <a:pt x="2196" y="656"/>
                    </a:lnTo>
                    <a:lnTo>
                      <a:pt x="2100" y="677"/>
                    </a:lnTo>
                    <a:lnTo>
                      <a:pt x="2000" y="696"/>
                    </a:lnTo>
                    <a:lnTo>
                      <a:pt x="1899" y="714"/>
                    </a:lnTo>
                    <a:lnTo>
                      <a:pt x="1796" y="732"/>
                    </a:lnTo>
                    <a:lnTo>
                      <a:pt x="1690" y="746"/>
                    </a:lnTo>
                    <a:lnTo>
                      <a:pt x="1582" y="761"/>
                    </a:lnTo>
                    <a:lnTo>
                      <a:pt x="1473" y="772"/>
                    </a:lnTo>
                    <a:lnTo>
                      <a:pt x="1360" y="783"/>
                    </a:lnTo>
                    <a:lnTo>
                      <a:pt x="1248" y="791"/>
                    </a:lnTo>
                    <a:lnTo>
                      <a:pt x="1132" y="796"/>
                    </a:lnTo>
                    <a:lnTo>
                      <a:pt x="1016" y="801"/>
                    </a:lnTo>
                    <a:lnTo>
                      <a:pt x="897" y="803"/>
                    </a:lnTo>
                    <a:lnTo>
                      <a:pt x="897" y="803"/>
                    </a:lnTo>
                    <a:lnTo>
                      <a:pt x="789" y="801"/>
                    </a:lnTo>
                    <a:lnTo>
                      <a:pt x="678" y="798"/>
                    </a:lnTo>
                    <a:lnTo>
                      <a:pt x="568" y="791"/>
                    </a:lnTo>
                    <a:lnTo>
                      <a:pt x="457" y="783"/>
                    </a:lnTo>
                    <a:lnTo>
                      <a:pt x="342" y="774"/>
                    </a:lnTo>
                    <a:lnTo>
                      <a:pt x="230" y="761"/>
                    </a:lnTo>
                    <a:lnTo>
                      <a:pt x="114" y="745"/>
                    </a:lnTo>
                    <a:lnTo>
                      <a:pt x="0" y="727"/>
                    </a:lnTo>
                    <a:lnTo>
                      <a:pt x="0" y="1134"/>
                    </a:lnTo>
                    <a:lnTo>
                      <a:pt x="0" y="1134"/>
                    </a:lnTo>
                    <a:lnTo>
                      <a:pt x="18" y="1135"/>
                    </a:lnTo>
                    <a:lnTo>
                      <a:pt x="69" y="1139"/>
                    </a:lnTo>
                    <a:lnTo>
                      <a:pt x="154" y="1143"/>
                    </a:lnTo>
                    <a:lnTo>
                      <a:pt x="207" y="1145"/>
                    </a:lnTo>
                    <a:lnTo>
                      <a:pt x="268" y="1145"/>
                    </a:lnTo>
                    <a:lnTo>
                      <a:pt x="268" y="1145"/>
                    </a:lnTo>
                    <a:lnTo>
                      <a:pt x="378" y="1143"/>
                    </a:lnTo>
                    <a:lnTo>
                      <a:pt x="503" y="1139"/>
                    </a:lnTo>
                    <a:lnTo>
                      <a:pt x="571" y="1135"/>
                    </a:lnTo>
                    <a:lnTo>
                      <a:pt x="643" y="1129"/>
                    </a:lnTo>
                    <a:lnTo>
                      <a:pt x="719" y="1122"/>
                    </a:lnTo>
                    <a:lnTo>
                      <a:pt x="799" y="1116"/>
                    </a:lnTo>
                    <a:lnTo>
                      <a:pt x="881" y="1106"/>
                    </a:lnTo>
                    <a:lnTo>
                      <a:pt x="968" y="1095"/>
                    </a:lnTo>
                    <a:lnTo>
                      <a:pt x="1058" y="1082"/>
                    </a:lnTo>
                    <a:lnTo>
                      <a:pt x="1151" y="1068"/>
                    </a:lnTo>
                    <a:lnTo>
                      <a:pt x="1248" y="1052"/>
                    </a:lnTo>
                    <a:lnTo>
                      <a:pt x="1346" y="1032"/>
                    </a:lnTo>
                    <a:lnTo>
                      <a:pt x="1449" y="1012"/>
                    </a:lnTo>
                    <a:lnTo>
                      <a:pt x="1553" y="987"/>
                    </a:lnTo>
                    <a:lnTo>
                      <a:pt x="1661" y="962"/>
                    </a:lnTo>
                    <a:lnTo>
                      <a:pt x="1772" y="934"/>
                    </a:lnTo>
                    <a:lnTo>
                      <a:pt x="1884" y="902"/>
                    </a:lnTo>
                    <a:lnTo>
                      <a:pt x="2000" y="868"/>
                    </a:lnTo>
                    <a:lnTo>
                      <a:pt x="2117" y="833"/>
                    </a:lnTo>
                    <a:lnTo>
                      <a:pt x="2238" y="793"/>
                    </a:lnTo>
                    <a:lnTo>
                      <a:pt x="2360" y="749"/>
                    </a:lnTo>
                    <a:lnTo>
                      <a:pt x="2484" y="703"/>
                    </a:lnTo>
                    <a:lnTo>
                      <a:pt x="2611" y="653"/>
                    </a:lnTo>
                    <a:lnTo>
                      <a:pt x="2740" y="600"/>
                    </a:lnTo>
                    <a:lnTo>
                      <a:pt x="2870" y="544"/>
                    </a:lnTo>
                    <a:lnTo>
                      <a:pt x="3002" y="483"/>
                    </a:lnTo>
                    <a:lnTo>
                      <a:pt x="3133" y="418"/>
                    </a:lnTo>
                    <a:lnTo>
                      <a:pt x="3268" y="351"/>
                    </a:lnTo>
                    <a:lnTo>
                      <a:pt x="3405" y="278"/>
                    </a:lnTo>
                    <a:lnTo>
                      <a:pt x="3543" y="201"/>
                    </a:lnTo>
                    <a:moveTo>
                      <a:pt x="0" y="0"/>
                    </a:moveTo>
                    <a:lnTo>
                      <a:pt x="0" y="278"/>
                    </a:lnTo>
                    <a:lnTo>
                      <a:pt x="0" y="278"/>
                    </a:lnTo>
                    <a:lnTo>
                      <a:pt x="29" y="293"/>
                    </a:lnTo>
                    <a:lnTo>
                      <a:pt x="64" y="311"/>
                    </a:lnTo>
                    <a:lnTo>
                      <a:pt x="113" y="331"/>
                    </a:lnTo>
                    <a:lnTo>
                      <a:pt x="175" y="357"/>
                    </a:lnTo>
                    <a:lnTo>
                      <a:pt x="249" y="386"/>
                    </a:lnTo>
                    <a:lnTo>
                      <a:pt x="338" y="417"/>
                    </a:lnTo>
                    <a:lnTo>
                      <a:pt x="437" y="449"/>
                    </a:lnTo>
                    <a:lnTo>
                      <a:pt x="548" y="481"/>
                    </a:lnTo>
                    <a:lnTo>
                      <a:pt x="608" y="497"/>
                    </a:lnTo>
                    <a:lnTo>
                      <a:pt x="670" y="512"/>
                    </a:lnTo>
                    <a:lnTo>
                      <a:pt x="735" y="526"/>
                    </a:lnTo>
                    <a:lnTo>
                      <a:pt x="802" y="540"/>
                    </a:lnTo>
                    <a:lnTo>
                      <a:pt x="873" y="553"/>
                    </a:lnTo>
                    <a:lnTo>
                      <a:pt x="947" y="566"/>
                    </a:lnTo>
                    <a:lnTo>
                      <a:pt x="1023" y="577"/>
                    </a:lnTo>
                    <a:lnTo>
                      <a:pt x="1100" y="589"/>
                    </a:lnTo>
                    <a:lnTo>
                      <a:pt x="1180" y="597"/>
                    </a:lnTo>
                    <a:lnTo>
                      <a:pt x="1264" y="605"/>
                    </a:lnTo>
                    <a:lnTo>
                      <a:pt x="1349" y="611"/>
                    </a:lnTo>
                    <a:lnTo>
                      <a:pt x="1436" y="616"/>
                    </a:lnTo>
                    <a:lnTo>
                      <a:pt x="1526" y="619"/>
                    </a:lnTo>
                    <a:lnTo>
                      <a:pt x="1617" y="619"/>
                    </a:lnTo>
                    <a:lnTo>
                      <a:pt x="1617" y="619"/>
                    </a:lnTo>
                    <a:lnTo>
                      <a:pt x="1707" y="619"/>
                    </a:lnTo>
                    <a:lnTo>
                      <a:pt x="1801" y="616"/>
                    </a:lnTo>
                    <a:lnTo>
                      <a:pt x="1896" y="611"/>
                    </a:lnTo>
                    <a:lnTo>
                      <a:pt x="1992" y="603"/>
                    </a:lnTo>
                    <a:lnTo>
                      <a:pt x="2090" y="594"/>
                    </a:lnTo>
                    <a:lnTo>
                      <a:pt x="2191" y="582"/>
                    </a:lnTo>
                    <a:lnTo>
                      <a:pt x="2293" y="568"/>
                    </a:lnTo>
                    <a:lnTo>
                      <a:pt x="2396" y="550"/>
                    </a:lnTo>
                    <a:lnTo>
                      <a:pt x="2502" y="531"/>
                    </a:lnTo>
                    <a:lnTo>
                      <a:pt x="2608" y="508"/>
                    </a:lnTo>
                    <a:lnTo>
                      <a:pt x="2717" y="481"/>
                    </a:lnTo>
                    <a:lnTo>
                      <a:pt x="2826" y="452"/>
                    </a:lnTo>
                    <a:lnTo>
                      <a:pt x="2937" y="420"/>
                    </a:lnTo>
                    <a:lnTo>
                      <a:pt x="3051" y="385"/>
                    </a:lnTo>
                    <a:lnTo>
                      <a:pt x="3166" y="346"/>
                    </a:lnTo>
                    <a:lnTo>
                      <a:pt x="3281" y="304"/>
                    </a:lnTo>
                    <a:lnTo>
                      <a:pt x="3281" y="304"/>
                    </a:lnTo>
                    <a:lnTo>
                      <a:pt x="3203" y="330"/>
                    </a:lnTo>
                    <a:lnTo>
                      <a:pt x="3122" y="357"/>
                    </a:lnTo>
                    <a:lnTo>
                      <a:pt x="3040" y="381"/>
                    </a:lnTo>
                    <a:lnTo>
                      <a:pt x="2957" y="405"/>
                    </a:lnTo>
                    <a:lnTo>
                      <a:pt x="2871" y="428"/>
                    </a:lnTo>
                    <a:lnTo>
                      <a:pt x="2785" y="449"/>
                    </a:lnTo>
                    <a:lnTo>
                      <a:pt x="2696" y="468"/>
                    </a:lnTo>
                    <a:lnTo>
                      <a:pt x="2606" y="486"/>
                    </a:lnTo>
                    <a:lnTo>
                      <a:pt x="2514" y="502"/>
                    </a:lnTo>
                    <a:lnTo>
                      <a:pt x="2423" y="516"/>
                    </a:lnTo>
                    <a:lnTo>
                      <a:pt x="2328" y="529"/>
                    </a:lnTo>
                    <a:lnTo>
                      <a:pt x="2232" y="539"/>
                    </a:lnTo>
                    <a:lnTo>
                      <a:pt x="2135" y="549"/>
                    </a:lnTo>
                    <a:lnTo>
                      <a:pt x="2035" y="553"/>
                    </a:lnTo>
                    <a:lnTo>
                      <a:pt x="1936" y="558"/>
                    </a:lnTo>
                    <a:lnTo>
                      <a:pt x="1834" y="558"/>
                    </a:lnTo>
                    <a:lnTo>
                      <a:pt x="1834" y="558"/>
                    </a:lnTo>
                    <a:lnTo>
                      <a:pt x="1728" y="558"/>
                    </a:lnTo>
                    <a:lnTo>
                      <a:pt x="1621" y="553"/>
                    </a:lnTo>
                    <a:lnTo>
                      <a:pt x="1513" y="547"/>
                    </a:lnTo>
                    <a:lnTo>
                      <a:pt x="1404" y="536"/>
                    </a:lnTo>
                    <a:lnTo>
                      <a:pt x="1293" y="523"/>
                    </a:lnTo>
                    <a:lnTo>
                      <a:pt x="1180" y="507"/>
                    </a:lnTo>
                    <a:lnTo>
                      <a:pt x="1066" y="486"/>
                    </a:lnTo>
                    <a:lnTo>
                      <a:pt x="952" y="462"/>
                    </a:lnTo>
                    <a:lnTo>
                      <a:pt x="838" y="436"/>
                    </a:lnTo>
                    <a:lnTo>
                      <a:pt x="720" y="404"/>
                    </a:lnTo>
                    <a:lnTo>
                      <a:pt x="603" y="370"/>
                    </a:lnTo>
                    <a:lnTo>
                      <a:pt x="484" y="331"/>
                    </a:lnTo>
                    <a:lnTo>
                      <a:pt x="365" y="288"/>
                    </a:lnTo>
                    <a:lnTo>
                      <a:pt x="244" y="241"/>
                    </a:lnTo>
                    <a:lnTo>
                      <a:pt x="124" y="190"/>
                    </a:lnTo>
                    <a:lnTo>
                      <a:pt x="2" y="135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tx2">
                      <a:lumMod val="60000"/>
                      <a:lumOff val="40000"/>
                      <a:alpha val="0"/>
                    </a:schemeClr>
                  </a:gs>
                  <a:gs pos="40000">
                    <a:schemeClr val="tx2">
                      <a:lumMod val="60000"/>
                      <a:lumOff val="40000"/>
                      <a:alpha val="60000"/>
                    </a:schemeClr>
                  </a:gs>
                  <a:gs pos="100000">
                    <a:schemeClr val="tx2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: 도형 11"/>
              <p:cNvSpPr>
                <a:spLocks noEditPoints="1"/>
              </p:cNvSpPr>
              <p:nvPr/>
            </p:nvSpPr>
            <p:spPr>
              <a:xfrm>
                <a:off x="3175" y="5040313"/>
                <a:ext cx="5699125" cy="885825"/>
              </a:xfrm>
              <a:custGeom>
                <a:avLst/>
                <a:gdLst/>
                <a:ahLst/>
                <a:cxnLst>
                  <a:cxn ang="0">
                    <a:pos x="3590" y="174"/>
                  </a:cxn>
                  <a:cxn ang="0">
                    <a:pos x="3527" y="206"/>
                  </a:cxn>
                  <a:cxn ang="0">
                    <a:pos x="3493" y="222"/>
                  </a:cxn>
                  <a:cxn ang="0">
                    <a:pos x="3541" y="201"/>
                  </a:cxn>
                  <a:cxn ang="0">
                    <a:pos x="3590" y="174"/>
                  </a:cxn>
                  <a:cxn ang="0">
                    <a:pos x="3590" y="174"/>
                  </a:cxn>
                  <a:cxn ang="0">
                    <a:pos x="3590" y="174"/>
                  </a:cxn>
                  <a:cxn ang="0">
                    <a:pos x="0" y="135"/>
                  </a:cxn>
                  <a:cxn ang="0">
                    <a:pos x="122" y="190"/>
                  </a:cxn>
                  <a:cxn ang="0">
                    <a:pos x="363" y="288"/>
                  </a:cxn>
                  <a:cxn ang="0">
                    <a:pos x="601" y="370"/>
                  </a:cxn>
                  <a:cxn ang="0">
                    <a:pos x="836" y="436"/>
                  </a:cxn>
                  <a:cxn ang="0">
                    <a:pos x="1064" y="486"/>
                  </a:cxn>
                  <a:cxn ang="0">
                    <a:pos x="1291" y="523"/>
                  </a:cxn>
                  <a:cxn ang="0">
                    <a:pos x="1511" y="547"/>
                  </a:cxn>
                  <a:cxn ang="0">
                    <a:pos x="1726" y="558"/>
                  </a:cxn>
                  <a:cxn ang="0">
                    <a:pos x="1832" y="558"/>
                  </a:cxn>
                  <a:cxn ang="0">
                    <a:pos x="2033" y="553"/>
                  </a:cxn>
                  <a:cxn ang="0">
                    <a:pos x="2230" y="539"/>
                  </a:cxn>
                  <a:cxn ang="0">
                    <a:pos x="2421" y="516"/>
                  </a:cxn>
                  <a:cxn ang="0">
                    <a:pos x="2604" y="486"/>
                  </a:cxn>
                  <a:cxn ang="0">
                    <a:pos x="2783" y="449"/>
                  </a:cxn>
                  <a:cxn ang="0">
                    <a:pos x="2955" y="405"/>
                  </a:cxn>
                  <a:cxn ang="0">
                    <a:pos x="3120" y="357"/>
                  </a:cxn>
                  <a:cxn ang="0">
                    <a:pos x="3279" y="304"/>
                  </a:cxn>
                  <a:cxn ang="0">
                    <a:pos x="3315" y="290"/>
                  </a:cxn>
                  <a:cxn ang="0">
                    <a:pos x="3268" y="306"/>
                  </a:cxn>
                  <a:cxn ang="0">
                    <a:pos x="3165" y="336"/>
                  </a:cxn>
                  <a:cxn ang="0">
                    <a:pos x="3048" y="367"/>
                  </a:cxn>
                  <a:cxn ang="0">
                    <a:pos x="2918" y="394"/>
                  </a:cxn>
                  <a:cxn ang="0">
                    <a:pos x="2773" y="420"/>
                  </a:cxn>
                  <a:cxn ang="0">
                    <a:pos x="2615" y="441"/>
                  </a:cxn>
                  <a:cxn ang="0">
                    <a:pos x="2443" y="455"/>
                  </a:cxn>
                  <a:cxn ang="0">
                    <a:pos x="2260" y="463"/>
                  </a:cxn>
                  <a:cxn ang="0">
                    <a:pos x="2164" y="465"/>
                  </a:cxn>
                  <a:cxn ang="0">
                    <a:pos x="1943" y="458"/>
                  </a:cxn>
                  <a:cxn ang="0">
                    <a:pos x="1707" y="442"/>
                  </a:cxn>
                  <a:cxn ang="0">
                    <a:pos x="1458" y="412"/>
                  </a:cxn>
                  <a:cxn ang="0">
                    <a:pos x="1194" y="365"/>
                  </a:cxn>
                  <a:cxn ang="0">
                    <a:pos x="916" y="303"/>
                  </a:cxn>
                  <a:cxn ang="0">
                    <a:pos x="625" y="222"/>
                  </a:cxn>
                  <a:cxn ang="0">
                    <a:pos x="397" y="150"/>
                  </a:cxn>
                  <a:cxn ang="0">
                    <a:pos x="241" y="94"/>
                  </a:cxn>
                  <a:cxn ang="0">
                    <a:pos x="80" y="34"/>
                  </a:cxn>
                </a:cxnLst>
                <a:rect l="0" t="0" r="r" b="b"/>
                <a:pathLst>
                  <a:path w="3590" h="558">
                    <a:moveTo>
                      <a:pt x="3590" y="174"/>
                    </a:moveTo>
                    <a:lnTo>
                      <a:pt x="3590" y="174"/>
                    </a:lnTo>
                    <a:lnTo>
                      <a:pt x="3574" y="184"/>
                    </a:lnTo>
                    <a:lnTo>
                      <a:pt x="3527" y="206"/>
                    </a:lnTo>
                    <a:lnTo>
                      <a:pt x="3527" y="206"/>
                    </a:lnTo>
                    <a:lnTo>
                      <a:pt x="3493" y="222"/>
                    </a:lnTo>
                    <a:lnTo>
                      <a:pt x="3493" y="222"/>
                    </a:lnTo>
                    <a:lnTo>
                      <a:pt x="3541" y="201"/>
                    </a:lnTo>
                    <a:lnTo>
                      <a:pt x="3541" y="201"/>
                    </a:lnTo>
                    <a:lnTo>
                      <a:pt x="3590" y="174"/>
                    </a:lnTo>
                    <a:moveTo>
                      <a:pt x="3590" y="174"/>
                    </a:moveTo>
                    <a:lnTo>
                      <a:pt x="3590" y="174"/>
                    </a:lnTo>
                    <a:lnTo>
                      <a:pt x="3590" y="174"/>
                    </a:lnTo>
                    <a:lnTo>
                      <a:pt x="3590" y="174"/>
                    </a:lnTo>
                    <a:moveTo>
                      <a:pt x="0" y="0"/>
                    </a:moveTo>
                    <a:lnTo>
                      <a:pt x="0" y="135"/>
                    </a:lnTo>
                    <a:lnTo>
                      <a:pt x="0" y="135"/>
                    </a:lnTo>
                    <a:lnTo>
                      <a:pt x="122" y="190"/>
                    </a:lnTo>
                    <a:lnTo>
                      <a:pt x="242" y="241"/>
                    </a:lnTo>
                    <a:lnTo>
                      <a:pt x="363" y="288"/>
                    </a:lnTo>
                    <a:lnTo>
                      <a:pt x="482" y="331"/>
                    </a:lnTo>
                    <a:lnTo>
                      <a:pt x="601" y="370"/>
                    </a:lnTo>
                    <a:lnTo>
                      <a:pt x="718" y="404"/>
                    </a:lnTo>
                    <a:lnTo>
                      <a:pt x="836" y="436"/>
                    </a:lnTo>
                    <a:lnTo>
                      <a:pt x="950" y="462"/>
                    </a:lnTo>
                    <a:lnTo>
                      <a:pt x="1064" y="486"/>
                    </a:lnTo>
                    <a:lnTo>
                      <a:pt x="1178" y="507"/>
                    </a:lnTo>
                    <a:lnTo>
                      <a:pt x="1291" y="523"/>
                    </a:lnTo>
                    <a:lnTo>
                      <a:pt x="1402" y="536"/>
                    </a:lnTo>
                    <a:lnTo>
                      <a:pt x="1511" y="547"/>
                    </a:lnTo>
                    <a:lnTo>
                      <a:pt x="1619" y="553"/>
                    </a:lnTo>
                    <a:lnTo>
                      <a:pt x="1726" y="558"/>
                    </a:lnTo>
                    <a:lnTo>
                      <a:pt x="1832" y="558"/>
                    </a:lnTo>
                    <a:lnTo>
                      <a:pt x="1832" y="558"/>
                    </a:lnTo>
                    <a:lnTo>
                      <a:pt x="1934" y="558"/>
                    </a:lnTo>
                    <a:lnTo>
                      <a:pt x="2033" y="553"/>
                    </a:lnTo>
                    <a:lnTo>
                      <a:pt x="2133" y="549"/>
                    </a:lnTo>
                    <a:lnTo>
                      <a:pt x="2230" y="539"/>
                    </a:lnTo>
                    <a:lnTo>
                      <a:pt x="2326" y="529"/>
                    </a:lnTo>
                    <a:lnTo>
                      <a:pt x="2421" y="516"/>
                    </a:lnTo>
                    <a:lnTo>
                      <a:pt x="2512" y="502"/>
                    </a:lnTo>
                    <a:lnTo>
                      <a:pt x="2604" y="486"/>
                    </a:lnTo>
                    <a:lnTo>
                      <a:pt x="2694" y="468"/>
                    </a:lnTo>
                    <a:lnTo>
                      <a:pt x="2783" y="449"/>
                    </a:lnTo>
                    <a:lnTo>
                      <a:pt x="2869" y="428"/>
                    </a:lnTo>
                    <a:lnTo>
                      <a:pt x="2955" y="405"/>
                    </a:lnTo>
                    <a:lnTo>
                      <a:pt x="3038" y="381"/>
                    </a:lnTo>
                    <a:lnTo>
                      <a:pt x="3120" y="357"/>
                    </a:lnTo>
                    <a:lnTo>
                      <a:pt x="3201" y="330"/>
                    </a:lnTo>
                    <a:lnTo>
                      <a:pt x="3279" y="304"/>
                    </a:lnTo>
                    <a:lnTo>
                      <a:pt x="3279" y="304"/>
                    </a:lnTo>
                    <a:lnTo>
                      <a:pt x="3315" y="290"/>
                    </a:lnTo>
                    <a:lnTo>
                      <a:pt x="3315" y="290"/>
                    </a:lnTo>
                    <a:lnTo>
                      <a:pt x="3268" y="306"/>
                    </a:lnTo>
                    <a:lnTo>
                      <a:pt x="3218" y="320"/>
                    </a:lnTo>
                    <a:lnTo>
                      <a:pt x="3165" y="336"/>
                    </a:lnTo>
                    <a:lnTo>
                      <a:pt x="3109" y="351"/>
                    </a:lnTo>
                    <a:lnTo>
                      <a:pt x="3048" y="367"/>
                    </a:lnTo>
                    <a:lnTo>
                      <a:pt x="2984" y="381"/>
                    </a:lnTo>
                    <a:lnTo>
                      <a:pt x="2918" y="394"/>
                    </a:lnTo>
                    <a:lnTo>
                      <a:pt x="2847" y="407"/>
                    </a:lnTo>
                    <a:lnTo>
                      <a:pt x="2773" y="420"/>
                    </a:lnTo>
                    <a:lnTo>
                      <a:pt x="2696" y="431"/>
                    </a:lnTo>
                    <a:lnTo>
                      <a:pt x="2615" y="441"/>
                    </a:lnTo>
                    <a:lnTo>
                      <a:pt x="2532" y="449"/>
                    </a:lnTo>
                    <a:lnTo>
                      <a:pt x="2443" y="455"/>
                    </a:lnTo>
                    <a:lnTo>
                      <a:pt x="2353" y="460"/>
                    </a:lnTo>
                    <a:lnTo>
                      <a:pt x="2260" y="463"/>
                    </a:lnTo>
                    <a:lnTo>
                      <a:pt x="2164" y="465"/>
                    </a:lnTo>
                    <a:lnTo>
                      <a:pt x="2164" y="465"/>
                    </a:lnTo>
                    <a:lnTo>
                      <a:pt x="2054" y="463"/>
                    </a:lnTo>
                    <a:lnTo>
                      <a:pt x="1943" y="458"/>
                    </a:lnTo>
                    <a:lnTo>
                      <a:pt x="1828" y="452"/>
                    </a:lnTo>
                    <a:lnTo>
                      <a:pt x="1707" y="442"/>
                    </a:lnTo>
                    <a:lnTo>
                      <a:pt x="1585" y="428"/>
                    </a:lnTo>
                    <a:lnTo>
                      <a:pt x="1458" y="412"/>
                    </a:lnTo>
                    <a:lnTo>
                      <a:pt x="1328" y="391"/>
                    </a:lnTo>
                    <a:lnTo>
                      <a:pt x="1194" y="365"/>
                    </a:lnTo>
                    <a:lnTo>
                      <a:pt x="1057" y="336"/>
                    </a:lnTo>
                    <a:lnTo>
                      <a:pt x="916" y="303"/>
                    </a:lnTo>
                    <a:lnTo>
                      <a:pt x="771" y="266"/>
                    </a:lnTo>
                    <a:lnTo>
                      <a:pt x="625" y="222"/>
                    </a:lnTo>
                    <a:lnTo>
                      <a:pt x="474" y="176"/>
                    </a:lnTo>
                    <a:lnTo>
                      <a:pt x="397" y="150"/>
                    </a:lnTo>
                    <a:lnTo>
                      <a:pt x="318" y="122"/>
                    </a:lnTo>
                    <a:lnTo>
                      <a:pt x="241" y="94"/>
                    </a:lnTo>
                    <a:lnTo>
                      <a:pt x="160" y="65"/>
                    </a:lnTo>
                    <a:lnTo>
                      <a:pt x="80" y="3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4">
                      <a:alpha val="0"/>
                    </a:schemeClr>
                  </a:gs>
                  <a:gs pos="70000">
                    <a:schemeClr val="accent1">
                      <a:alpha val="3500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: 도형 12"/>
              <p:cNvSpPr/>
              <p:nvPr/>
            </p:nvSpPr>
            <p:spPr>
              <a:xfrm>
                <a:off x="0" y="5392738"/>
                <a:ext cx="5548313" cy="922338"/>
              </a:xfrm>
              <a:custGeom>
                <a:avLst/>
                <a:gdLst/>
                <a:ahLst/>
                <a:cxnLst>
                  <a:cxn ang="0">
                    <a:pos x="3495" y="0"/>
                  </a:cxn>
                  <a:cxn ang="0">
                    <a:pos x="3453" y="16"/>
                  </a:cxn>
                  <a:cxn ang="0">
                    <a:pos x="3370" y="48"/>
                  </a:cxn>
                  <a:cxn ang="0">
                    <a:pos x="3281" y="82"/>
                  </a:cxn>
                  <a:cxn ang="0">
                    <a:pos x="3166" y="124"/>
                  </a:cxn>
                  <a:cxn ang="0">
                    <a:pos x="2937" y="198"/>
                  </a:cxn>
                  <a:cxn ang="0">
                    <a:pos x="2717" y="259"/>
                  </a:cxn>
                  <a:cxn ang="0">
                    <a:pos x="2502" y="309"/>
                  </a:cxn>
                  <a:cxn ang="0">
                    <a:pos x="2293" y="346"/>
                  </a:cxn>
                  <a:cxn ang="0">
                    <a:pos x="2090" y="372"/>
                  </a:cxn>
                  <a:cxn ang="0">
                    <a:pos x="1896" y="389"/>
                  </a:cxn>
                  <a:cxn ang="0">
                    <a:pos x="1707" y="397"/>
                  </a:cxn>
                  <a:cxn ang="0">
                    <a:pos x="1617" y="397"/>
                  </a:cxn>
                  <a:cxn ang="0">
                    <a:pos x="1436" y="394"/>
                  </a:cxn>
                  <a:cxn ang="0">
                    <a:pos x="1264" y="383"/>
                  </a:cxn>
                  <a:cxn ang="0">
                    <a:pos x="1100" y="367"/>
                  </a:cxn>
                  <a:cxn ang="0">
                    <a:pos x="947" y="344"/>
                  </a:cxn>
                  <a:cxn ang="0">
                    <a:pos x="802" y="318"/>
                  </a:cxn>
                  <a:cxn ang="0">
                    <a:pos x="670" y="290"/>
                  </a:cxn>
                  <a:cxn ang="0">
                    <a:pos x="548" y="259"/>
                  </a:cxn>
                  <a:cxn ang="0">
                    <a:pos x="338" y="195"/>
                  </a:cxn>
                  <a:cxn ang="0">
                    <a:pos x="175" y="135"/>
                  </a:cxn>
                  <a:cxn ang="0">
                    <a:pos x="64" y="89"/>
                  </a:cxn>
                  <a:cxn ang="0">
                    <a:pos x="0" y="56"/>
                  </a:cxn>
                  <a:cxn ang="0">
                    <a:pos x="0" y="505"/>
                  </a:cxn>
                  <a:cxn ang="0">
                    <a:pos x="230" y="539"/>
                  </a:cxn>
                  <a:cxn ang="0">
                    <a:pos x="457" y="561"/>
                  </a:cxn>
                  <a:cxn ang="0">
                    <a:pos x="678" y="576"/>
                  </a:cxn>
                  <a:cxn ang="0">
                    <a:pos x="897" y="581"/>
                  </a:cxn>
                  <a:cxn ang="0">
                    <a:pos x="1016" y="579"/>
                  </a:cxn>
                  <a:cxn ang="0">
                    <a:pos x="1248" y="569"/>
                  </a:cxn>
                  <a:cxn ang="0">
                    <a:pos x="1473" y="550"/>
                  </a:cxn>
                  <a:cxn ang="0">
                    <a:pos x="1690" y="524"/>
                  </a:cxn>
                  <a:cxn ang="0">
                    <a:pos x="1899" y="492"/>
                  </a:cxn>
                  <a:cxn ang="0">
                    <a:pos x="2100" y="455"/>
                  </a:cxn>
                  <a:cxn ang="0">
                    <a:pos x="2289" y="413"/>
                  </a:cxn>
                  <a:cxn ang="0">
                    <a:pos x="2471" y="368"/>
                  </a:cxn>
                  <a:cxn ang="0">
                    <a:pos x="2640" y="320"/>
                  </a:cxn>
                  <a:cxn ang="0">
                    <a:pos x="2797" y="272"/>
                  </a:cxn>
                  <a:cxn ang="0">
                    <a:pos x="3011" y="200"/>
                  </a:cxn>
                  <a:cxn ang="0">
                    <a:pos x="3249" y="108"/>
                  </a:cxn>
                  <a:cxn ang="0">
                    <a:pos x="3429" y="31"/>
                  </a:cxn>
                </a:cxnLst>
                <a:rect l="0" t="0" r="r" b="b"/>
                <a:pathLst>
                  <a:path w="3495" h="581">
                    <a:moveTo>
                      <a:pt x="3495" y="0"/>
                    </a:moveTo>
                    <a:lnTo>
                      <a:pt x="3495" y="0"/>
                    </a:lnTo>
                    <a:lnTo>
                      <a:pt x="3453" y="16"/>
                    </a:lnTo>
                    <a:lnTo>
                      <a:pt x="3453" y="16"/>
                    </a:lnTo>
                    <a:lnTo>
                      <a:pt x="3415" y="32"/>
                    </a:lnTo>
                    <a:lnTo>
                      <a:pt x="3370" y="48"/>
                    </a:lnTo>
                    <a:lnTo>
                      <a:pt x="3370" y="48"/>
                    </a:lnTo>
                    <a:lnTo>
                      <a:pt x="3281" y="82"/>
                    </a:lnTo>
                    <a:lnTo>
                      <a:pt x="3281" y="82"/>
                    </a:lnTo>
                    <a:lnTo>
                      <a:pt x="3166" y="124"/>
                    </a:lnTo>
                    <a:lnTo>
                      <a:pt x="3051" y="163"/>
                    </a:lnTo>
                    <a:lnTo>
                      <a:pt x="2937" y="198"/>
                    </a:lnTo>
                    <a:lnTo>
                      <a:pt x="2826" y="230"/>
                    </a:lnTo>
                    <a:lnTo>
                      <a:pt x="2717" y="259"/>
                    </a:lnTo>
                    <a:lnTo>
                      <a:pt x="2608" y="286"/>
                    </a:lnTo>
                    <a:lnTo>
                      <a:pt x="2502" y="309"/>
                    </a:lnTo>
                    <a:lnTo>
                      <a:pt x="2396" y="328"/>
                    </a:lnTo>
                    <a:lnTo>
                      <a:pt x="2293" y="346"/>
                    </a:lnTo>
                    <a:lnTo>
                      <a:pt x="2191" y="360"/>
                    </a:lnTo>
                    <a:lnTo>
                      <a:pt x="2090" y="372"/>
                    </a:lnTo>
                    <a:lnTo>
                      <a:pt x="1992" y="381"/>
                    </a:lnTo>
                    <a:lnTo>
                      <a:pt x="1896" y="389"/>
                    </a:lnTo>
                    <a:lnTo>
                      <a:pt x="1801" y="394"/>
                    </a:lnTo>
                    <a:lnTo>
                      <a:pt x="1707" y="397"/>
                    </a:lnTo>
                    <a:lnTo>
                      <a:pt x="1617" y="397"/>
                    </a:lnTo>
                    <a:lnTo>
                      <a:pt x="1617" y="397"/>
                    </a:lnTo>
                    <a:lnTo>
                      <a:pt x="1526" y="397"/>
                    </a:lnTo>
                    <a:lnTo>
                      <a:pt x="1436" y="394"/>
                    </a:lnTo>
                    <a:lnTo>
                      <a:pt x="1349" y="389"/>
                    </a:lnTo>
                    <a:lnTo>
                      <a:pt x="1264" y="383"/>
                    </a:lnTo>
                    <a:lnTo>
                      <a:pt x="1180" y="375"/>
                    </a:lnTo>
                    <a:lnTo>
                      <a:pt x="1100" y="367"/>
                    </a:lnTo>
                    <a:lnTo>
                      <a:pt x="1023" y="355"/>
                    </a:lnTo>
                    <a:lnTo>
                      <a:pt x="947" y="344"/>
                    </a:lnTo>
                    <a:lnTo>
                      <a:pt x="873" y="331"/>
                    </a:lnTo>
                    <a:lnTo>
                      <a:pt x="802" y="318"/>
                    </a:lnTo>
                    <a:lnTo>
                      <a:pt x="735" y="304"/>
                    </a:lnTo>
                    <a:lnTo>
                      <a:pt x="670" y="290"/>
                    </a:lnTo>
                    <a:lnTo>
                      <a:pt x="608" y="275"/>
                    </a:lnTo>
                    <a:lnTo>
                      <a:pt x="548" y="259"/>
                    </a:lnTo>
                    <a:lnTo>
                      <a:pt x="437" y="227"/>
                    </a:lnTo>
                    <a:lnTo>
                      <a:pt x="338" y="195"/>
                    </a:lnTo>
                    <a:lnTo>
                      <a:pt x="249" y="164"/>
                    </a:lnTo>
                    <a:lnTo>
                      <a:pt x="175" y="135"/>
                    </a:lnTo>
                    <a:lnTo>
                      <a:pt x="113" y="109"/>
                    </a:lnTo>
                    <a:lnTo>
                      <a:pt x="64" y="89"/>
                    </a:lnTo>
                    <a:lnTo>
                      <a:pt x="29" y="71"/>
                    </a:lnTo>
                    <a:lnTo>
                      <a:pt x="0" y="56"/>
                    </a:lnTo>
                    <a:lnTo>
                      <a:pt x="0" y="505"/>
                    </a:lnTo>
                    <a:lnTo>
                      <a:pt x="0" y="505"/>
                    </a:lnTo>
                    <a:lnTo>
                      <a:pt x="114" y="523"/>
                    </a:lnTo>
                    <a:lnTo>
                      <a:pt x="230" y="539"/>
                    </a:lnTo>
                    <a:lnTo>
                      <a:pt x="342" y="552"/>
                    </a:lnTo>
                    <a:lnTo>
                      <a:pt x="457" y="561"/>
                    </a:lnTo>
                    <a:lnTo>
                      <a:pt x="568" y="569"/>
                    </a:lnTo>
                    <a:lnTo>
                      <a:pt x="678" y="576"/>
                    </a:lnTo>
                    <a:lnTo>
                      <a:pt x="789" y="579"/>
                    </a:lnTo>
                    <a:lnTo>
                      <a:pt x="897" y="581"/>
                    </a:lnTo>
                    <a:lnTo>
                      <a:pt x="897" y="581"/>
                    </a:lnTo>
                    <a:lnTo>
                      <a:pt x="1016" y="579"/>
                    </a:lnTo>
                    <a:lnTo>
                      <a:pt x="1132" y="574"/>
                    </a:lnTo>
                    <a:lnTo>
                      <a:pt x="1248" y="569"/>
                    </a:lnTo>
                    <a:lnTo>
                      <a:pt x="1360" y="561"/>
                    </a:lnTo>
                    <a:lnTo>
                      <a:pt x="1473" y="550"/>
                    </a:lnTo>
                    <a:lnTo>
                      <a:pt x="1582" y="539"/>
                    </a:lnTo>
                    <a:lnTo>
                      <a:pt x="1690" y="524"/>
                    </a:lnTo>
                    <a:lnTo>
                      <a:pt x="1796" y="510"/>
                    </a:lnTo>
                    <a:lnTo>
                      <a:pt x="1899" y="492"/>
                    </a:lnTo>
                    <a:lnTo>
                      <a:pt x="2000" y="474"/>
                    </a:lnTo>
                    <a:lnTo>
                      <a:pt x="2100" y="455"/>
                    </a:lnTo>
                    <a:lnTo>
                      <a:pt x="2196" y="434"/>
                    </a:lnTo>
                    <a:lnTo>
                      <a:pt x="2289" y="413"/>
                    </a:lnTo>
                    <a:lnTo>
                      <a:pt x="2381" y="391"/>
                    </a:lnTo>
                    <a:lnTo>
                      <a:pt x="2471" y="368"/>
                    </a:lnTo>
                    <a:lnTo>
                      <a:pt x="2556" y="344"/>
                    </a:lnTo>
                    <a:lnTo>
                      <a:pt x="2640" y="320"/>
                    </a:lnTo>
                    <a:lnTo>
                      <a:pt x="2720" y="296"/>
                    </a:lnTo>
                    <a:lnTo>
                      <a:pt x="2797" y="272"/>
                    </a:lnTo>
                    <a:lnTo>
                      <a:pt x="2873" y="248"/>
                    </a:lnTo>
                    <a:lnTo>
                      <a:pt x="3011" y="200"/>
                    </a:lnTo>
                    <a:lnTo>
                      <a:pt x="3138" y="153"/>
                    </a:lnTo>
                    <a:lnTo>
                      <a:pt x="3249" y="108"/>
                    </a:lnTo>
                    <a:lnTo>
                      <a:pt x="3347" y="66"/>
                    </a:lnTo>
                    <a:lnTo>
                      <a:pt x="3429" y="31"/>
                    </a:lnTo>
                    <a:lnTo>
                      <a:pt x="3495" y="0"/>
                    </a:lnTo>
                  </a:path>
                </a:pathLst>
              </a:custGeom>
              <a:gradFill>
                <a:gsLst>
                  <a:gs pos="0">
                    <a:schemeClr val="accent5">
                      <a:alpha val="14000"/>
                    </a:schemeClr>
                  </a:gs>
                  <a:gs pos="50000">
                    <a:schemeClr val="accent5">
                      <a:lumMod val="60000"/>
                      <a:lumOff val="40000"/>
                      <a:alpha val="40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49000"/>
                    </a:schemeClr>
                  </a:gs>
                </a:gsLst>
                <a:lin ang="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7" y="500042"/>
            <a:ext cx="9620317" cy="1143000"/>
          </a:xfrm>
        </p:spPr>
        <p:txBody>
          <a:bodyPr/>
          <a:lstStyle>
            <a:lvl1pPr algn="l">
              <a:defRPr sz="600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1523967" y="2189264"/>
            <a:ext cx="6163199" cy="3240000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buClr>
                <a:schemeClr val="tx2"/>
              </a:buClr>
              <a:defRPr sz="2400">
                <a:solidFill>
                  <a:schemeClr val="tx2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BCEF64D3-0F7F-4090-BC1C-E1A847E894D9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172699" y="274638"/>
            <a:ext cx="2019299" cy="5851525"/>
          </a:xfrm>
        </p:spPr>
        <p:txBody>
          <a:bodyPr vert="eaVert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9296426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BF0FA348-4A72-4E31-975D-6A96327AE52F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6CBD9C7-4BDF-4064-BF43-053457645F93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09599" y="85888"/>
            <a:ext cx="10972799" cy="83939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08E9E782-D796-402B-BFE1-7B866103E632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/>
          <p:cNvSpPr/>
          <p:nvPr/>
        </p:nvSpPr>
        <p:spPr>
          <a:xfrm>
            <a:off x="4233" y="0"/>
            <a:ext cx="9867899" cy="5840413"/>
          </a:xfrm>
          <a:custGeom>
            <a:avLst/>
            <a:gdLst/>
            <a:ahLst/>
            <a:cxnLst>
              <a:cxn ang="0">
                <a:pos x="0" y="3310"/>
              </a:cxn>
              <a:cxn ang="0">
                <a:pos x="90" y="3351"/>
              </a:cxn>
              <a:cxn ang="0">
                <a:pos x="355" y="3460"/>
              </a:cxn>
              <a:cxn ang="0">
                <a:pos x="530" y="3516"/>
              </a:cxn>
              <a:cxn ang="0">
                <a:pos x="799" y="3584"/>
              </a:cxn>
              <a:cxn ang="0">
                <a:pos x="1066" y="3630"/>
              </a:cxn>
              <a:cxn ang="0">
                <a:pos x="1332" y="3661"/>
              </a:cxn>
              <a:cxn ang="0">
                <a:pos x="1591" y="3675"/>
              </a:cxn>
              <a:cxn ang="0">
                <a:pos x="1760" y="3679"/>
              </a:cxn>
              <a:cxn ang="0">
                <a:pos x="2054" y="3670"/>
              </a:cxn>
              <a:cxn ang="0">
                <a:pos x="2453" y="3637"/>
              </a:cxn>
              <a:cxn ang="0">
                <a:pos x="2784" y="3590"/>
              </a:cxn>
              <a:cxn ang="0">
                <a:pos x="3032" y="3543"/>
              </a:cxn>
              <a:cxn ang="0">
                <a:pos x="3204" y="3503"/>
              </a:cxn>
              <a:cxn ang="0">
                <a:pos x="3154" y="3521"/>
              </a:cxn>
              <a:cxn ang="0">
                <a:pos x="3357" y="3449"/>
              </a:cxn>
              <a:cxn ang="0">
                <a:pos x="3590" y="3349"/>
              </a:cxn>
              <a:cxn ang="0">
                <a:pos x="3522" y="3384"/>
              </a:cxn>
              <a:cxn ang="0">
                <a:pos x="3652" y="3328"/>
              </a:cxn>
              <a:cxn ang="0">
                <a:pos x="3892" y="3212"/>
              </a:cxn>
              <a:cxn ang="0">
                <a:pos x="4196" y="3040"/>
              </a:cxn>
              <a:cxn ang="0">
                <a:pos x="4429" y="2888"/>
              </a:cxn>
              <a:cxn ang="0">
                <a:pos x="4585" y="2772"/>
              </a:cxn>
              <a:cxn ang="0">
                <a:pos x="4662" y="2707"/>
              </a:cxn>
              <a:cxn ang="0">
                <a:pos x="4244" y="2899"/>
              </a:cxn>
              <a:cxn ang="0">
                <a:pos x="3861" y="3039"/>
              </a:cxn>
              <a:cxn ang="0">
                <a:pos x="3511" y="3135"/>
              </a:cxn>
              <a:cxn ang="0">
                <a:pos x="3194" y="3193"/>
              </a:cxn>
              <a:cxn ang="0">
                <a:pos x="2911" y="3215"/>
              </a:cxn>
              <a:cxn ang="0">
                <a:pos x="2749" y="3217"/>
              </a:cxn>
              <a:cxn ang="0">
                <a:pos x="2541" y="3201"/>
              </a:cxn>
              <a:cxn ang="0">
                <a:pos x="2358" y="3170"/>
              </a:cxn>
              <a:cxn ang="0">
                <a:pos x="2197" y="3129"/>
              </a:cxn>
              <a:cxn ang="0">
                <a:pos x="2057" y="3080"/>
              </a:cxn>
              <a:cxn ang="0">
                <a:pos x="1942" y="3027"/>
              </a:cxn>
              <a:cxn ang="0">
                <a:pos x="1818" y="2957"/>
              </a:cxn>
              <a:cxn ang="0">
                <a:pos x="1702" y="2871"/>
              </a:cxn>
              <a:cxn ang="0">
                <a:pos x="1665" y="2836"/>
              </a:cxn>
              <a:cxn ang="0">
                <a:pos x="1521" y="2706"/>
              </a:cxn>
              <a:cxn ang="0">
                <a:pos x="1389" y="2564"/>
              </a:cxn>
              <a:cxn ang="0">
                <a:pos x="1271" y="2412"/>
              </a:cxn>
              <a:cxn ang="0">
                <a:pos x="1168" y="2249"/>
              </a:cxn>
              <a:cxn ang="0">
                <a:pos x="1077" y="2082"/>
              </a:cxn>
              <a:cxn ang="0">
                <a:pos x="996" y="1908"/>
              </a:cxn>
              <a:cxn ang="0">
                <a:pos x="926" y="1732"/>
              </a:cxn>
              <a:cxn ang="0">
                <a:pos x="866" y="1555"/>
              </a:cxn>
              <a:cxn ang="0">
                <a:pos x="773" y="1204"/>
              </a:cxn>
              <a:cxn ang="0">
                <a:pos x="712" y="871"/>
              </a:cxn>
              <a:cxn ang="0">
                <a:pos x="673" y="571"/>
              </a:cxn>
              <a:cxn ang="0">
                <a:pos x="656" y="320"/>
              </a:cxn>
              <a:cxn ang="0">
                <a:pos x="649" y="23"/>
              </a:cxn>
            </a:cxnLst>
            <a:rect l="0" t="0" r="r" b="b"/>
            <a:pathLst>
              <a:path w="4662" h="3679">
                <a:moveTo>
                  <a:pt x="649" y="0"/>
                </a:moveTo>
                <a:lnTo>
                  <a:pt x="0" y="0"/>
                </a:lnTo>
                <a:lnTo>
                  <a:pt x="0" y="3310"/>
                </a:lnTo>
                <a:lnTo>
                  <a:pt x="0" y="3310"/>
                </a:lnTo>
                <a:lnTo>
                  <a:pt x="0" y="3310"/>
                </a:lnTo>
                <a:lnTo>
                  <a:pt x="90" y="3351"/>
                </a:lnTo>
                <a:lnTo>
                  <a:pt x="178" y="3389"/>
                </a:lnTo>
                <a:lnTo>
                  <a:pt x="266" y="3426"/>
                </a:lnTo>
                <a:lnTo>
                  <a:pt x="355" y="3460"/>
                </a:lnTo>
                <a:lnTo>
                  <a:pt x="355" y="3460"/>
                </a:lnTo>
                <a:lnTo>
                  <a:pt x="442" y="3490"/>
                </a:lnTo>
                <a:lnTo>
                  <a:pt x="530" y="3516"/>
                </a:lnTo>
                <a:lnTo>
                  <a:pt x="620" y="3542"/>
                </a:lnTo>
                <a:lnTo>
                  <a:pt x="709" y="3564"/>
                </a:lnTo>
                <a:lnTo>
                  <a:pt x="799" y="3584"/>
                </a:lnTo>
                <a:lnTo>
                  <a:pt x="887" y="3601"/>
                </a:lnTo>
                <a:lnTo>
                  <a:pt x="977" y="3617"/>
                </a:lnTo>
                <a:lnTo>
                  <a:pt x="1066" y="3630"/>
                </a:lnTo>
                <a:lnTo>
                  <a:pt x="1156" y="3643"/>
                </a:lnTo>
                <a:lnTo>
                  <a:pt x="1244" y="3653"/>
                </a:lnTo>
                <a:lnTo>
                  <a:pt x="1332" y="3661"/>
                </a:lnTo>
                <a:lnTo>
                  <a:pt x="1419" y="3667"/>
                </a:lnTo>
                <a:lnTo>
                  <a:pt x="1506" y="3672"/>
                </a:lnTo>
                <a:lnTo>
                  <a:pt x="1591" y="3675"/>
                </a:lnTo>
                <a:lnTo>
                  <a:pt x="1676" y="3677"/>
                </a:lnTo>
                <a:lnTo>
                  <a:pt x="1760" y="3679"/>
                </a:lnTo>
                <a:lnTo>
                  <a:pt x="1760" y="3679"/>
                </a:lnTo>
                <a:lnTo>
                  <a:pt x="1836" y="3677"/>
                </a:lnTo>
                <a:lnTo>
                  <a:pt x="1910" y="3675"/>
                </a:lnTo>
                <a:lnTo>
                  <a:pt x="2054" y="3670"/>
                </a:lnTo>
                <a:lnTo>
                  <a:pt x="2193" y="3662"/>
                </a:lnTo>
                <a:lnTo>
                  <a:pt x="2326" y="3651"/>
                </a:lnTo>
                <a:lnTo>
                  <a:pt x="2453" y="3637"/>
                </a:lnTo>
                <a:lnTo>
                  <a:pt x="2572" y="3622"/>
                </a:lnTo>
                <a:lnTo>
                  <a:pt x="2683" y="3606"/>
                </a:lnTo>
                <a:lnTo>
                  <a:pt x="2784" y="3590"/>
                </a:lnTo>
                <a:lnTo>
                  <a:pt x="2877" y="3574"/>
                </a:lnTo>
                <a:lnTo>
                  <a:pt x="2959" y="3558"/>
                </a:lnTo>
                <a:lnTo>
                  <a:pt x="3032" y="3543"/>
                </a:lnTo>
                <a:lnTo>
                  <a:pt x="3093" y="3531"/>
                </a:lnTo>
                <a:lnTo>
                  <a:pt x="3175" y="3510"/>
                </a:lnTo>
                <a:lnTo>
                  <a:pt x="3204" y="3503"/>
                </a:lnTo>
                <a:lnTo>
                  <a:pt x="3204" y="3503"/>
                </a:lnTo>
                <a:lnTo>
                  <a:pt x="3154" y="3521"/>
                </a:lnTo>
                <a:lnTo>
                  <a:pt x="3154" y="3521"/>
                </a:lnTo>
                <a:lnTo>
                  <a:pt x="3279" y="3479"/>
                </a:lnTo>
                <a:lnTo>
                  <a:pt x="3279" y="3479"/>
                </a:lnTo>
                <a:lnTo>
                  <a:pt x="3357" y="3449"/>
                </a:lnTo>
                <a:lnTo>
                  <a:pt x="3434" y="3416"/>
                </a:lnTo>
                <a:lnTo>
                  <a:pt x="3511" y="3383"/>
                </a:lnTo>
                <a:lnTo>
                  <a:pt x="3590" y="3349"/>
                </a:lnTo>
                <a:lnTo>
                  <a:pt x="3590" y="3349"/>
                </a:lnTo>
                <a:lnTo>
                  <a:pt x="3574" y="3359"/>
                </a:lnTo>
                <a:lnTo>
                  <a:pt x="3522" y="3384"/>
                </a:lnTo>
                <a:lnTo>
                  <a:pt x="3522" y="3384"/>
                </a:lnTo>
                <a:lnTo>
                  <a:pt x="3588" y="3357"/>
                </a:lnTo>
                <a:lnTo>
                  <a:pt x="3652" y="3328"/>
                </a:lnTo>
                <a:lnTo>
                  <a:pt x="3715" y="3299"/>
                </a:lnTo>
                <a:lnTo>
                  <a:pt x="3776" y="3270"/>
                </a:lnTo>
                <a:lnTo>
                  <a:pt x="3892" y="3212"/>
                </a:lnTo>
                <a:lnTo>
                  <a:pt x="4001" y="3153"/>
                </a:lnTo>
                <a:lnTo>
                  <a:pt x="4103" y="3095"/>
                </a:lnTo>
                <a:lnTo>
                  <a:pt x="4196" y="3040"/>
                </a:lnTo>
                <a:lnTo>
                  <a:pt x="4281" y="2986"/>
                </a:lnTo>
                <a:lnTo>
                  <a:pt x="4360" y="2934"/>
                </a:lnTo>
                <a:lnTo>
                  <a:pt x="4429" y="2888"/>
                </a:lnTo>
                <a:lnTo>
                  <a:pt x="4488" y="2842"/>
                </a:lnTo>
                <a:lnTo>
                  <a:pt x="4541" y="2804"/>
                </a:lnTo>
                <a:lnTo>
                  <a:pt x="4585" y="2772"/>
                </a:lnTo>
                <a:lnTo>
                  <a:pt x="4643" y="2725"/>
                </a:lnTo>
                <a:lnTo>
                  <a:pt x="4662" y="2707"/>
                </a:lnTo>
                <a:lnTo>
                  <a:pt x="4662" y="2707"/>
                </a:lnTo>
                <a:lnTo>
                  <a:pt x="4519" y="2777"/>
                </a:lnTo>
                <a:lnTo>
                  <a:pt x="4379" y="2841"/>
                </a:lnTo>
                <a:lnTo>
                  <a:pt x="4244" y="2899"/>
                </a:lnTo>
                <a:lnTo>
                  <a:pt x="4112" y="2950"/>
                </a:lnTo>
                <a:lnTo>
                  <a:pt x="3985" y="2997"/>
                </a:lnTo>
                <a:lnTo>
                  <a:pt x="3861" y="3039"/>
                </a:lnTo>
                <a:lnTo>
                  <a:pt x="3741" y="3076"/>
                </a:lnTo>
                <a:lnTo>
                  <a:pt x="3625" y="3108"/>
                </a:lnTo>
                <a:lnTo>
                  <a:pt x="3511" y="3135"/>
                </a:lnTo>
                <a:lnTo>
                  <a:pt x="3402" y="3158"/>
                </a:lnTo>
                <a:lnTo>
                  <a:pt x="3297" y="3177"/>
                </a:lnTo>
                <a:lnTo>
                  <a:pt x="3194" y="3193"/>
                </a:lnTo>
                <a:lnTo>
                  <a:pt x="3096" y="3204"/>
                </a:lnTo>
                <a:lnTo>
                  <a:pt x="3001" y="3212"/>
                </a:lnTo>
                <a:lnTo>
                  <a:pt x="2911" y="3215"/>
                </a:lnTo>
                <a:lnTo>
                  <a:pt x="2823" y="3217"/>
                </a:lnTo>
                <a:lnTo>
                  <a:pt x="2823" y="3217"/>
                </a:lnTo>
                <a:lnTo>
                  <a:pt x="2749" y="3217"/>
                </a:lnTo>
                <a:lnTo>
                  <a:pt x="2676" y="3214"/>
                </a:lnTo>
                <a:lnTo>
                  <a:pt x="2607" y="3209"/>
                </a:lnTo>
                <a:lnTo>
                  <a:pt x="2541" y="3201"/>
                </a:lnTo>
                <a:lnTo>
                  <a:pt x="2477" y="3193"/>
                </a:lnTo>
                <a:lnTo>
                  <a:pt x="2416" y="3182"/>
                </a:lnTo>
                <a:lnTo>
                  <a:pt x="2358" y="3170"/>
                </a:lnTo>
                <a:lnTo>
                  <a:pt x="2302" y="3158"/>
                </a:lnTo>
                <a:lnTo>
                  <a:pt x="2247" y="3145"/>
                </a:lnTo>
                <a:lnTo>
                  <a:pt x="2197" y="3129"/>
                </a:lnTo>
                <a:lnTo>
                  <a:pt x="2148" y="3114"/>
                </a:lnTo>
                <a:lnTo>
                  <a:pt x="2103" y="3097"/>
                </a:lnTo>
                <a:lnTo>
                  <a:pt x="2057" y="3080"/>
                </a:lnTo>
                <a:lnTo>
                  <a:pt x="2017" y="3063"/>
                </a:lnTo>
                <a:lnTo>
                  <a:pt x="1977" y="3045"/>
                </a:lnTo>
                <a:lnTo>
                  <a:pt x="1942" y="3027"/>
                </a:lnTo>
                <a:lnTo>
                  <a:pt x="1906" y="3010"/>
                </a:lnTo>
                <a:lnTo>
                  <a:pt x="1876" y="2992"/>
                </a:lnTo>
                <a:lnTo>
                  <a:pt x="1818" y="2957"/>
                </a:lnTo>
                <a:lnTo>
                  <a:pt x="1771" y="2924"/>
                </a:lnTo>
                <a:lnTo>
                  <a:pt x="1733" y="2896"/>
                </a:lnTo>
                <a:lnTo>
                  <a:pt x="1702" y="2871"/>
                </a:lnTo>
                <a:lnTo>
                  <a:pt x="1681" y="2852"/>
                </a:lnTo>
                <a:lnTo>
                  <a:pt x="1665" y="2836"/>
                </a:lnTo>
                <a:lnTo>
                  <a:pt x="1665" y="2836"/>
                </a:lnTo>
                <a:lnTo>
                  <a:pt x="1615" y="2794"/>
                </a:lnTo>
                <a:lnTo>
                  <a:pt x="1567" y="2751"/>
                </a:lnTo>
                <a:lnTo>
                  <a:pt x="1521" y="2706"/>
                </a:lnTo>
                <a:lnTo>
                  <a:pt x="1475" y="2661"/>
                </a:lnTo>
                <a:lnTo>
                  <a:pt x="1430" y="2613"/>
                </a:lnTo>
                <a:lnTo>
                  <a:pt x="1389" y="2564"/>
                </a:lnTo>
                <a:lnTo>
                  <a:pt x="1348" y="2515"/>
                </a:lnTo>
                <a:lnTo>
                  <a:pt x="1310" y="2463"/>
                </a:lnTo>
                <a:lnTo>
                  <a:pt x="1271" y="2412"/>
                </a:lnTo>
                <a:lnTo>
                  <a:pt x="1236" y="2359"/>
                </a:lnTo>
                <a:lnTo>
                  <a:pt x="1201" y="2304"/>
                </a:lnTo>
                <a:lnTo>
                  <a:pt x="1168" y="2249"/>
                </a:lnTo>
                <a:lnTo>
                  <a:pt x="1136" y="2195"/>
                </a:lnTo>
                <a:lnTo>
                  <a:pt x="1106" y="2138"/>
                </a:lnTo>
                <a:lnTo>
                  <a:pt x="1077" y="2082"/>
                </a:lnTo>
                <a:lnTo>
                  <a:pt x="1048" y="2024"/>
                </a:lnTo>
                <a:lnTo>
                  <a:pt x="1021" y="1966"/>
                </a:lnTo>
                <a:lnTo>
                  <a:pt x="996" y="1908"/>
                </a:lnTo>
                <a:lnTo>
                  <a:pt x="971" y="1849"/>
                </a:lnTo>
                <a:lnTo>
                  <a:pt x="948" y="1791"/>
                </a:lnTo>
                <a:lnTo>
                  <a:pt x="926" y="1732"/>
                </a:lnTo>
                <a:lnTo>
                  <a:pt x="905" y="1672"/>
                </a:lnTo>
                <a:lnTo>
                  <a:pt x="885" y="1614"/>
                </a:lnTo>
                <a:lnTo>
                  <a:pt x="866" y="1555"/>
                </a:lnTo>
                <a:lnTo>
                  <a:pt x="831" y="1436"/>
                </a:lnTo>
                <a:lnTo>
                  <a:pt x="800" y="1320"/>
                </a:lnTo>
                <a:lnTo>
                  <a:pt x="773" y="1204"/>
                </a:lnTo>
                <a:lnTo>
                  <a:pt x="750" y="1090"/>
                </a:lnTo>
                <a:lnTo>
                  <a:pt x="730" y="979"/>
                </a:lnTo>
                <a:lnTo>
                  <a:pt x="712" y="871"/>
                </a:lnTo>
                <a:lnTo>
                  <a:pt x="696" y="767"/>
                </a:lnTo>
                <a:lnTo>
                  <a:pt x="684" y="667"/>
                </a:lnTo>
                <a:lnTo>
                  <a:pt x="673" y="571"/>
                </a:lnTo>
                <a:lnTo>
                  <a:pt x="665" y="482"/>
                </a:lnTo>
                <a:lnTo>
                  <a:pt x="660" y="397"/>
                </a:lnTo>
                <a:lnTo>
                  <a:pt x="656" y="320"/>
                </a:lnTo>
                <a:lnTo>
                  <a:pt x="649" y="186"/>
                </a:lnTo>
                <a:lnTo>
                  <a:pt x="648" y="85"/>
                </a:lnTo>
                <a:lnTo>
                  <a:pt x="649" y="23"/>
                </a:lnTo>
                <a:lnTo>
                  <a:pt x="649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자유형: 도형 9"/>
          <p:cNvSpPr/>
          <p:nvPr/>
        </p:nvSpPr>
        <p:spPr>
          <a:xfrm>
            <a:off x="0" y="5359400"/>
            <a:ext cx="7499350" cy="1498600"/>
          </a:xfrm>
          <a:custGeom>
            <a:avLst/>
            <a:gdLst/>
            <a:ahLst/>
            <a:cxnLst>
              <a:cxn ang="0">
                <a:pos x="3543" y="0"/>
              </a:cxn>
              <a:cxn ang="0">
                <a:pos x="3495" y="21"/>
              </a:cxn>
              <a:cxn ang="0">
                <a:pos x="3347" y="87"/>
              </a:cxn>
              <a:cxn ang="0">
                <a:pos x="3138" y="174"/>
              </a:cxn>
              <a:cxn ang="0">
                <a:pos x="2873" y="269"/>
              </a:cxn>
              <a:cxn ang="0">
                <a:pos x="2720" y="317"/>
              </a:cxn>
              <a:cxn ang="0">
                <a:pos x="2556" y="365"/>
              </a:cxn>
              <a:cxn ang="0">
                <a:pos x="2381" y="412"/>
              </a:cxn>
              <a:cxn ang="0">
                <a:pos x="2196" y="455"/>
              </a:cxn>
              <a:cxn ang="0">
                <a:pos x="2000" y="495"/>
              </a:cxn>
              <a:cxn ang="0">
                <a:pos x="1796" y="531"/>
              </a:cxn>
              <a:cxn ang="0">
                <a:pos x="1582" y="560"/>
              </a:cxn>
              <a:cxn ang="0">
                <a:pos x="1360" y="582"/>
              </a:cxn>
              <a:cxn ang="0">
                <a:pos x="1132" y="595"/>
              </a:cxn>
              <a:cxn ang="0">
                <a:pos x="897" y="602"/>
              </a:cxn>
              <a:cxn ang="0">
                <a:pos x="789" y="600"/>
              </a:cxn>
              <a:cxn ang="0">
                <a:pos x="568" y="590"/>
              </a:cxn>
              <a:cxn ang="0">
                <a:pos x="342" y="573"/>
              </a:cxn>
              <a:cxn ang="0">
                <a:pos x="114" y="544"/>
              </a:cxn>
              <a:cxn ang="0">
                <a:pos x="0" y="933"/>
              </a:cxn>
              <a:cxn ang="0">
                <a:pos x="18" y="934"/>
              </a:cxn>
              <a:cxn ang="0">
                <a:pos x="154" y="942"/>
              </a:cxn>
              <a:cxn ang="0">
                <a:pos x="268" y="944"/>
              </a:cxn>
              <a:cxn ang="0">
                <a:pos x="378" y="942"/>
              </a:cxn>
              <a:cxn ang="0">
                <a:pos x="571" y="934"/>
              </a:cxn>
              <a:cxn ang="0">
                <a:pos x="719" y="921"/>
              </a:cxn>
              <a:cxn ang="0">
                <a:pos x="881" y="905"/>
              </a:cxn>
              <a:cxn ang="0">
                <a:pos x="1058" y="881"/>
              </a:cxn>
              <a:cxn ang="0">
                <a:pos x="1248" y="851"/>
              </a:cxn>
              <a:cxn ang="0">
                <a:pos x="1449" y="811"/>
              </a:cxn>
              <a:cxn ang="0">
                <a:pos x="1661" y="761"/>
              </a:cxn>
              <a:cxn ang="0">
                <a:pos x="1884" y="701"/>
              </a:cxn>
              <a:cxn ang="0">
                <a:pos x="2117" y="632"/>
              </a:cxn>
              <a:cxn ang="0">
                <a:pos x="2360" y="548"/>
              </a:cxn>
              <a:cxn ang="0">
                <a:pos x="2611" y="452"/>
              </a:cxn>
              <a:cxn ang="0">
                <a:pos x="2870" y="343"/>
              </a:cxn>
              <a:cxn ang="0">
                <a:pos x="3133" y="217"/>
              </a:cxn>
              <a:cxn ang="0">
                <a:pos x="3405" y="77"/>
              </a:cxn>
            </a:cxnLst>
            <a:rect l="0" t="0" r="r" b="b"/>
            <a:pathLst>
              <a:path w="3543" h="944">
                <a:moveTo>
                  <a:pt x="3543" y="0"/>
                </a:moveTo>
                <a:lnTo>
                  <a:pt x="3543" y="0"/>
                </a:lnTo>
                <a:lnTo>
                  <a:pt x="3495" y="21"/>
                </a:lnTo>
                <a:lnTo>
                  <a:pt x="3495" y="21"/>
                </a:lnTo>
                <a:lnTo>
                  <a:pt x="3429" y="52"/>
                </a:lnTo>
                <a:lnTo>
                  <a:pt x="3347" y="87"/>
                </a:lnTo>
                <a:lnTo>
                  <a:pt x="3249" y="129"/>
                </a:lnTo>
                <a:lnTo>
                  <a:pt x="3138" y="174"/>
                </a:lnTo>
                <a:lnTo>
                  <a:pt x="3011" y="221"/>
                </a:lnTo>
                <a:lnTo>
                  <a:pt x="2873" y="269"/>
                </a:lnTo>
                <a:lnTo>
                  <a:pt x="2797" y="293"/>
                </a:lnTo>
                <a:lnTo>
                  <a:pt x="2720" y="317"/>
                </a:lnTo>
                <a:lnTo>
                  <a:pt x="2640" y="341"/>
                </a:lnTo>
                <a:lnTo>
                  <a:pt x="2556" y="365"/>
                </a:lnTo>
                <a:lnTo>
                  <a:pt x="2471" y="389"/>
                </a:lnTo>
                <a:lnTo>
                  <a:pt x="2381" y="412"/>
                </a:lnTo>
                <a:lnTo>
                  <a:pt x="2289" y="434"/>
                </a:lnTo>
                <a:lnTo>
                  <a:pt x="2196" y="455"/>
                </a:lnTo>
                <a:lnTo>
                  <a:pt x="2100" y="476"/>
                </a:lnTo>
                <a:lnTo>
                  <a:pt x="2000" y="495"/>
                </a:lnTo>
                <a:lnTo>
                  <a:pt x="1899" y="513"/>
                </a:lnTo>
                <a:lnTo>
                  <a:pt x="1796" y="531"/>
                </a:lnTo>
                <a:lnTo>
                  <a:pt x="1690" y="545"/>
                </a:lnTo>
                <a:lnTo>
                  <a:pt x="1582" y="560"/>
                </a:lnTo>
                <a:lnTo>
                  <a:pt x="1473" y="571"/>
                </a:lnTo>
                <a:lnTo>
                  <a:pt x="1360" y="582"/>
                </a:lnTo>
                <a:lnTo>
                  <a:pt x="1248" y="590"/>
                </a:lnTo>
                <a:lnTo>
                  <a:pt x="1132" y="595"/>
                </a:lnTo>
                <a:lnTo>
                  <a:pt x="1016" y="600"/>
                </a:lnTo>
                <a:lnTo>
                  <a:pt x="897" y="602"/>
                </a:lnTo>
                <a:lnTo>
                  <a:pt x="897" y="602"/>
                </a:lnTo>
                <a:lnTo>
                  <a:pt x="789" y="600"/>
                </a:lnTo>
                <a:lnTo>
                  <a:pt x="678" y="597"/>
                </a:lnTo>
                <a:lnTo>
                  <a:pt x="568" y="590"/>
                </a:lnTo>
                <a:lnTo>
                  <a:pt x="457" y="582"/>
                </a:lnTo>
                <a:lnTo>
                  <a:pt x="342" y="573"/>
                </a:lnTo>
                <a:lnTo>
                  <a:pt x="230" y="560"/>
                </a:lnTo>
                <a:lnTo>
                  <a:pt x="114" y="544"/>
                </a:lnTo>
                <a:lnTo>
                  <a:pt x="0" y="526"/>
                </a:lnTo>
                <a:lnTo>
                  <a:pt x="0" y="933"/>
                </a:lnTo>
                <a:lnTo>
                  <a:pt x="0" y="933"/>
                </a:lnTo>
                <a:lnTo>
                  <a:pt x="18" y="934"/>
                </a:lnTo>
                <a:lnTo>
                  <a:pt x="69" y="938"/>
                </a:lnTo>
                <a:lnTo>
                  <a:pt x="154" y="942"/>
                </a:lnTo>
                <a:lnTo>
                  <a:pt x="207" y="944"/>
                </a:lnTo>
                <a:lnTo>
                  <a:pt x="268" y="944"/>
                </a:lnTo>
                <a:lnTo>
                  <a:pt x="268" y="944"/>
                </a:lnTo>
                <a:lnTo>
                  <a:pt x="378" y="942"/>
                </a:lnTo>
                <a:lnTo>
                  <a:pt x="503" y="938"/>
                </a:lnTo>
                <a:lnTo>
                  <a:pt x="571" y="934"/>
                </a:lnTo>
                <a:lnTo>
                  <a:pt x="643" y="928"/>
                </a:lnTo>
                <a:lnTo>
                  <a:pt x="719" y="921"/>
                </a:lnTo>
                <a:lnTo>
                  <a:pt x="799" y="915"/>
                </a:lnTo>
                <a:lnTo>
                  <a:pt x="881" y="905"/>
                </a:lnTo>
                <a:lnTo>
                  <a:pt x="968" y="894"/>
                </a:lnTo>
                <a:lnTo>
                  <a:pt x="1058" y="881"/>
                </a:lnTo>
                <a:lnTo>
                  <a:pt x="1151" y="867"/>
                </a:lnTo>
                <a:lnTo>
                  <a:pt x="1248" y="851"/>
                </a:lnTo>
                <a:lnTo>
                  <a:pt x="1346" y="831"/>
                </a:lnTo>
                <a:lnTo>
                  <a:pt x="1449" y="811"/>
                </a:lnTo>
                <a:lnTo>
                  <a:pt x="1553" y="786"/>
                </a:lnTo>
                <a:lnTo>
                  <a:pt x="1661" y="761"/>
                </a:lnTo>
                <a:lnTo>
                  <a:pt x="1772" y="733"/>
                </a:lnTo>
                <a:lnTo>
                  <a:pt x="1884" y="701"/>
                </a:lnTo>
                <a:lnTo>
                  <a:pt x="2000" y="667"/>
                </a:lnTo>
                <a:lnTo>
                  <a:pt x="2117" y="632"/>
                </a:lnTo>
                <a:lnTo>
                  <a:pt x="2238" y="592"/>
                </a:lnTo>
                <a:lnTo>
                  <a:pt x="2360" y="548"/>
                </a:lnTo>
                <a:lnTo>
                  <a:pt x="2484" y="502"/>
                </a:lnTo>
                <a:lnTo>
                  <a:pt x="2611" y="452"/>
                </a:lnTo>
                <a:lnTo>
                  <a:pt x="2740" y="399"/>
                </a:lnTo>
                <a:lnTo>
                  <a:pt x="2870" y="343"/>
                </a:lnTo>
                <a:lnTo>
                  <a:pt x="3002" y="282"/>
                </a:lnTo>
                <a:lnTo>
                  <a:pt x="3133" y="217"/>
                </a:lnTo>
                <a:lnTo>
                  <a:pt x="3268" y="150"/>
                </a:lnTo>
                <a:lnTo>
                  <a:pt x="3405" y="77"/>
                </a:lnTo>
                <a:lnTo>
                  <a:pt x="3543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자유형: 도형 10"/>
          <p:cNvSpPr/>
          <p:nvPr/>
        </p:nvSpPr>
        <p:spPr>
          <a:xfrm>
            <a:off x="0" y="5040313"/>
            <a:ext cx="6944783" cy="982663"/>
          </a:xfrm>
          <a:custGeom>
            <a:avLst/>
            <a:gdLst/>
            <a:ahLst/>
            <a:cxnLst>
              <a:cxn ang="0">
                <a:pos x="0" y="278"/>
              </a:cxn>
              <a:cxn ang="0">
                <a:pos x="29" y="293"/>
              </a:cxn>
              <a:cxn ang="0">
                <a:pos x="113" y="331"/>
              </a:cxn>
              <a:cxn ang="0">
                <a:pos x="249" y="386"/>
              </a:cxn>
              <a:cxn ang="0">
                <a:pos x="437" y="449"/>
              </a:cxn>
              <a:cxn ang="0">
                <a:pos x="608" y="497"/>
              </a:cxn>
              <a:cxn ang="0">
                <a:pos x="735" y="526"/>
              </a:cxn>
              <a:cxn ang="0">
                <a:pos x="873" y="553"/>
              </a:cxn>
              <a:cxn ang="0">
                <a:pos x="1023" y="577"/>
              </a:cxn>
              <a:cxn ang="0">
                <a:pos x="1180" y="597"/>
              </a:cxn>
              <a:cxn ang="0">
                <a:pos x="1349" y="611"/>
              </a:cxn>
              <a:cxn ang="0">
                <a:pos x="1526" y="619"/>
              </a:cxn>
              <a:cxn ang="0">
                <a:pos x="1617" y="619"/>
              </a:cxn>
              <a:cxn ang="0">
                <a:pos x="1801" y="616"/>
              </a:cxn>
              <a:cxn ang="0">
                <a:pos x="1992" y="603"/>
              </a:cxn>
              <a:cxn ang="0">
                <a:pos x="2191" y="582"/>
              </a:cxn>
              <a:cxn ang="0">
                <a:pos x="2396" y="550"/>
              </a:cxn>
              <a:cxn ang="0">
                <a:pos x="2608" y="508"/>
              </a:cxn>
              <a:cxn ang="0">
                <a:pos x="2826" y="452"/>
              </a:cxn>
              <a:cxn ang="0">
                <a:pos x="3051" y="385"/>
              </a:cxn>
              <a:cxn ang="0">
                <a:pos x="3281" y="304"/>
              </a:cxn>
              <a:cxn ang="0">
                <a:pos x="3203" y="330"/>
              </a:cxn>
              <a:cxn ang="0">
                <a:pos x="3040" y="381"/>
              </a:cxn>
              <a:cxn ang="0">
                <a:pos x="2871" y="428"/>
              </a:cxn>
              <a:cxn ang="0">
                <a:pos x="2696" y="468"/>
              </a:cxn>
              <a:cxn ang="0">
                <a:pos x="2514" y="502"/>
              </a:cxn>
              <a:cxn ang="0">
                <a:pos x="2328" y="529"/>
              </a:cxn>
              <a:cxn ang="0">
                <a:pos x="2135" y="549"/>
              </a:cxn>
              <a:cxn ang="0">
                <a:pos x="1936" y="558"/>
              </a:cxn>
              <a:cxn ang="0">
                <a:pos x="1834" y="558"/>
              </a:cxn>
              <a:cxn ang="0">
                <a:pos x="1621" y="553"/>
              </a:cxn>
              <a:cxn ang="0">
                <a:pos x="1404" y="536"/>
              </a:cxn>
              <a:cxn ang="0">
                <a:pos x="1180" y="507"/>
              </a:cxn>
              <a:cxn ang="0">
                <a:pos x="952" y="462"/>
              </a:cxn>
              <a:cxn ang="0">
                <a:pos x="720" y="404"/>
              </a:cxn>
              <a:cxn ang="0">
                <a:pos x="484" y="331"/>
              </a:cxn>
              <a:cxn ang="0">
                <a:pos x="244" y="241"/>
              </a:cxn>
              <a:cxn ang="0">
                <a:pos x="2" y="135"/>
              </a:cxn>
              <a:cxn ang="0">
                <a:pos x="2" y="0"/>
              </a:cxn>
            </a:cxnLst>
            <a:rect l="0" t="0" r="r" b="b"/>
            <a:pathLst>
              <a:path w="3281" h="619">
                <a:moveTo>
                  <a:pt x="0" y="0"/>
                </a:moveTo>
                <a:lnTo>
                  <a:pt x="0" y="278"/>
                </a:lnTo>
                <a:lnTo>
                  <a:pt x="0" y="278"/>
                </a:lnTo>
                <a:lnTo>
                  <a:pt x="29" y="293"/>
                </a:lnTo>
                <a:lnTo>
                  <a:pt x="64" y="311"/>
                </a:lnTo>
                <a:lnTo>
                  <a:pt x="113" y="331"/>
                </a:lnTo>
                <a:lnTo>
                  <a:pt x="175" y="357"/>
                </a:lnTo>
                <a:lnTo>
                  <a:pt x="249" y="386"/>
                </a:lnTo>
                <a:lnTo>
                  <a:pt x="338" y="417"/>
                </a:lnTo>
                <a:lnTo>
                  <a:pt x="437" y="449"/>
                </a:lnTo>
                <a:lnTo>
                  <a:pt x="548" y="481"/>
                </a:lnTo>
                <a:lnTo>
                  <a:pt x="608" y="497"/>
                </a:lnTo>
                <a:lnTo>
                  <a:pt x="670" y="512"/>
                </a:lnTo>
                <a:lnTo>
                  <a:pt x="735" y="526"/>
                </a:lnTo>
                <a:lnTo>
                  <a:pt x="802" y="540"/>
                </a:lnTo>
                <a:lnTo>
                  <a:pt x="873" y="553"/>
                </a:lnTo>
                <a:lnTo>
                  <a:pt x="947" y="566"/>
                </a:lnTo>
                <a:lnTo>
                  <a:pt x="1023" y="577"/>
                </a:lnTo>
                <a:lnTo>
                  <a:pt x="1100" y="589"/>
                </a:lnTo>
                <a:lnTo>
                  <a:pt x="1180" y="597"/>
                </a:lnTo>
                <a:lnTo>
                  <a:pt x="1264" y="605"/>
                </a:lnTo>
                <a:lnTo>
                  <a:pt x="1349" y="611"/>
                </a:lnTo>
                <a:lnTo>
                  <a:pt x="1436" y="616"/>
                </a:lnTo>
                <a:lnTo>
                  <a:pt x="1526" y="619"/>
                </a:lnTo>
                <a:lnTo>
                  <a:pt x="1617" y="619"/>
                </a:lnTo>
                <a:lnTo>
                  <a:pt x="1617" y="619"/>
                </a:lnTo>
                <a:lnTo>
                  <a:pt x="1707" y="619"/>
                </a:lnTo>
                <a:lnTo>
                  <a:pt x="1801" y="616"/>
                </a:lnTo>
                <a:lnTo>
                  <a:pt x="1896" y="611"/>
                </a:lnTo>
                <a:lnTo>
                  <a:pt x="1992" y="603"/>
                </a:lnTo>
                <a:lnTo>
                  <a:pt x="2090" y="594"/>
                </a:lnTo>
                <a:lnTo>
                  <a:pt x="2191" y="582"/>
                </a:lnTo>
                <a:lnTo>
                  <a:pt x="2293" y="568"/>
                </a:lnTo>
                <a:lnTo>
                  <a:pt x="2396" y="550"/>
                </a:lnTo>
                <a:lnTo>
                  <a:pt x="2502" y="531"/>
                </a:lnTo>
                <a:lnTo>
                  <a:pt x="2608" y="508"/>
                </a:lnTo>
                <a:lnTo>
                  <a:pt x="2717" y="481"/>
                </a:lnTo>
                <a:lnTo>
                  <a:pt x="2826" y="452"/>
                </a:lnTo>
                <a:lnTo>
                  <a:pt x="2937" y="420"/>
                </a:lnTo>
                <a:lnTo>
                  <a:pt x="3051" y="385"/>
                </a:lnTo>
                <a:lnTo>
                  <a:pt x="3166" y="346"/>
                </a:lnTo>
                <a:lnTo>
                  <a:pt x="3281" y="304"/>
                </a:lnTo>
                <a:lnTo>
                  <a:pt x="3281" y="304"/>
                </a:lnTo>
                <a:lnTo>
                  <a:pt x="3203" y="330"/>
                </a:lnTo>
                <a:lnTo>
                  <a:pt x="3122" y="357"/>
                </a:lnTo>
                <a:lnTo>
                  <a:pt x="3040" y="381"/>
                </a:lnTo>
                <a:lnTo>
                  <a:pt x="2957" y="405"/>
                </a:lnTo>
                <a:lnTo>
                  <a:pt x="2871" y="428"/>
                </a:lnTo>
                <a:lnTo>
                  <a:pt x="2785" y="449"/>
                </a:lnTo>
                <a:lnTo>
                  <a:pt x="2696" y="468"/>
                </a:lnTo>
                <a:lnTo>
                  <a:pt x="2606" y="486"/>
                </a:lnTo>
                <a:lnTo>
                  <a:pt x="2514" y="502"/>
                </a:lnTo>
                <a:lnTo>
                  <a:pt x="2423" y="516"/>
                </a:lnTo>
                <a:lnTo>
                  <a:pt x="2328" y="529"/>
                </a:lnTo>
                <a:lnTo>
                  <a:pt x="2232" y="539"/>
                </a:lnTo>
                <a:lnTo>
                  <a:pt x="2135" y="549"/>
                </a:lnTo>
                <a:lnTo>
                  <a:pt x="2035" y="553"/>
                </a:lnTo>
                <a:lnTo>
                  <a:pt x="1936" y="558"/>
                </a:lnTo>
                <a:lnTo>
                  <a:pt x="1834" y="558"/>
                </a:lnTo>
                <a:lnTo>
                  <a:pt x="1834" y="558"/>
                </a:lnTo>
                <a:lnTo>
                  <a:pt x="1728" y="558"/>
                </a:lnTo>
                <a:lnTo>
                  <a:pt x="1621" y="553"/>
                </a:lnTo>
                <a:lnTo>
                  <a:pt x="1513" y="547"/>
                </a:lnTo>
                <a:lnTo>
                  <a:pt x="1404" y="536"/>
                </a:lnTo>
                <a:lnTo>
                  <a:pt x="1293" y="523"/>
                </a:lnTo>
                <a:lnTo>
                  <a:pt x="1180" y="507"/>
                </a:lnTo>
                <a:lnTo>
                  <a:pt x="1066" y="486"/>
                </a:lnTo>
                <a:lnTo>
                  <a:pt x="952" y="462"/>
                </a:lnTo>
                <a:lnTo>
                  <a:pt x="838" y="436"/>
                </a:lnTo>
                <a:lnTo>
                  <a:pt x="720" y="404"/>
                </a:lnTo>
                <a:lnTo>
                  <a:pt x="603" y="370"/>
                </a:lnTo>
                <a:lnTo>
                  <a:pt x="484" y="331"/>
                </a:lnTo>
                <a:lnTo>
                  <a:pt x="365" y="288"/>
                </a:lnTo>
                <a:lnTo>
                  <a:pt x="244" y="241"/>
                </a:lnTo>
                <a:lnTo>
                  <a:pt x="124" y="190"/>
                </a:lnTo>
                <a:lnTo>
                  <a:pt x="2" y="135"/>
                </a:lnTo>
                <a:lnTo>
                  <a:pt x="2" y="0"/>
                </a:ln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2" name="그룹 11"/>
          <p:cNvGrpSpPr/>
          <p:nvPr/>
        </p:nvGrpSpPr>
        <p:grpSpPr>
          <a:xfrm>
            <a:off x="0" y="-12700"/>
            <a:ext cx="8892540" cy="6870700"/>
            <a:chOff x="0" y="-12700"/>
            <a:chExt cx="7404100" cy="6870701"/>
          </a:xfrm>
        </p:grpSpPr>
        <p:grpSp>
          <p:nvGrpSpPr>
            <p:cNvPr id="13" name="그룹 12"/>
            <p:cNvGrpSpPr/>
            <p:nvPr/>
          </p:nvGrpSpPr>
          <p:grpSpPr>
            <a:xfrm>
              <a:off x="3174" y="-12700"/>
              <a:ext cx="7400925" cy="5853113"/>
              <a:chOff x="3175" y="-12700"/>
              <a:chExt cx="7400925" cy="5853113"/>
            </a:xfrm>
          </p:grpSpPr>
          <p:sp>
            <p:nvSpPr>
              <p:cNvPr id="18" name="자유형: 도형 17"/>
              <p:cNvSpPr/>
              <p:nvPr/>
            </p:nvSpPr>
            <p:spPr>
              <a:xfrm>
                <a:off x="3175" y="0"/>
                <a:ext cx="7400925" cy="5840413"/>
              </a:xfrm>
              <a:custGeom>
                <a:avLst/>
                <a:gdLst/>
                <a:ahLst/>
                <a:cxnLst>
                  <a:cxn ang="0">
                    <a:pos x="0" y="3310"/>
                  </a:cxn>
                  <a:cxn ang="0">
                    <a:pos x="90" y="3351"/>
                  </a:cxn>
                  <a:cxn ang="0">
                    <a:pos x="355" y="3460"/>
                  </a:cxn>
                  <a:cxn ang="0">
                    <a:pos x="530" y="3516"/>
                  </a:cxn>
                  <a:cxn ang="0">
                    <a:pos x="799" y="3584"/>
                  </a:cxn>
                  <a:cxn ang="0">
                    <a:pos x="1066" y="3630"/>
                  </a:cxn>
                  <a:cxn ang="0">
                    <a:pos x="1332" y="3661"/>
                  </a:cxn>
                  <a:cxn ang="0">
                    <a:pos x="1591" y="3675"/>
                  </a:cxn>
                  <a:cxn ang="0">
                    <a:pos x="1760" y="3679"/>
                  </a:cxn>
                  <a:cxn ang="0">
                    <a:pos x="2054" y="3670"/>
                  </a:cxn>
                  <a:cxn ang="0">
                    <a:pos x="2453" y="3637"/>
                  </a:cxn>
                  <a:cxn ang="0">
                    <a:pos x="2784" y="3590"/>
                  </a:cxn>
                  <a:cxn ang="0">
                    <a:pos x="3032" y="3543"/>
                  </a:cxn>
                  <a:cxn ang="0">
                    <a:pos x="3204" y="3503"/>
                  </a:cxn>
                  <a:cxn ang="0">
                    <a:pos x="3154" y="3521"/>
                  </a:cxn>
                  <a:cxn ang="0">
                    <a:pos x="3357" y="3449"/>
                  </a:cxn>
                  <a:cxn ang="0">
                    <a:pos x="3590" y="3349"/>
                  </a:cxn>
                  <a:cxn ang="0">
                    <a:pos x="3522" y="3384"/>
                  </a:cxn>
                  <a:cxn ang="0">
                    <a:pos x="3652" y="3328"/>
                  </a:cxn>
                  <a:cxn ang="0">
                    <a:pos x="3892" y="3212"/>
                  </a:cxn>
                  <a:cxn ang="0">
                    <a:pos x="4196" y="3040"/>
                  </a:cxn>
                  <a:cxn ang="0">
                    <a:pos x="4429" y="2888"/>
                  </a:cxn>
                  <a:cxn ang="0">
                    <a:pos x="4585" y="2772"/>
                  </a:cxn>
                  <a:cxn ang="0">
                    <a:pos x="4662" y="2707"/>
                  </a:cxn>
                  <a:cxn ang="0">
                    <a:pos x="4244" y="2899"/>
                  </a:cxn>
                  <a:cxn ang="0">
                    <a:pos x="3861" y="3039"/>
                  </a:cxn>
                  <a:cxn ang="0">
                    <a:pos x="3511" y="3135"/>
                  </a:cxn>
                  <a:cxn ang="0">
                    <a:pos x="3194" y="3193"/>
                  </a:cxn>
                  <a:cxn ang="0">
                    <a:pos x="2911" y="3215"/>
                  </a:cxn>
                  <a:cxn ang="0">
                    <a:pos x="2749" y="3217"/>
                  </a:cxn>
                  <a:cxn ang="0">
                    <a:pos x="2541" y="3201"/>
                  </a:cxn>
                  <a:cxn ang="0">
                    <a:pos x="2358" y="3170"/>
                  </a:cxn>
                  <a:cxn ang="0">
                    <a:pos x="2197" y="3129"/>
                  </a:cxn>
                  <a:cxn ang="0">
                    <a:pos x="2057" y="3080"/>
                  </a:cxn>
                  <a:cxn ang="0">
                    <a:pos x="1942" y="3027"/>
                  </a:cxn>
                  <a:cxn ang="0">
                    <a:pos x="1818" y="2957"/>
                  </a:cxn>
                  <a:cxn ang="0">
                    <a:pos x="1702" y="2871"/>
                  </a:cxn>
                  <a:cxn ang="0">
                    <a:pos x="1665" y="2836"/>
                  </a:cxn>
                  <a:cxn ang="0">
                    <a:pos x="1521" y="2706"/>
                  </a:cxn>
                  <a:cxn ang="0">
                    <a:pos x="1389" y="2564"/>
                  </a:cxn>
                  <a:cxn ang="0">
                    <a:pos x="1271" y="2412"/>
                  </a:cxn>
                  <a:cxn ang="0">
                    <a:pos x="1168" y="2249"/>
                  </a:cxn>
                  <a:cxn ang="0">
                    <a:pos x="1077" y="2082"/>
                  </a:cxn>
                  <a:cxn ang="0">
                    <a:pos x="996" y="1908"/>
                  </a:cxn>
                  <a:cxn ang="0">
                    <a:pos x="926" y="1732"/>
                  </a:cxn>
                  <a:cxn ang="0">
                    <a:pos x="866" y="1555"/>
                  </a:cxn>
                  <a:cxn ang="0">
                    <a:pos x="773" y="1204"/>
                  </a:cxn>
                  <a:cxn ang="0">
                    <a:pos x="712" y="871"/>
                  </a:cxn>
                  <a:cxn ang="0">
                    <a:pos x="673" y="571"/>
                  </a:cxn>
                  <a:cxn ang="0">
                    <a:pos x="656" y="320"/>
                  </a:cxn>
                  <a:cxn ang="0">
                    <a:pos x="649" y="23"/>
                  </a:cxn>
                </a:cxnLst>
                <a:rect l="0" t="0" r="r" b="b"/>
                <a:pathLst>
                  <a:path w="4662" h="3679">
                    <a:moveTo>
                      <a:pt x="649" y="0"/>
                    </a:moveTo>
                    <a:lnTo>
                      <a:pt x="0" y="0"/>
                    </a:lnTo>
                    <a:lnTo>
                      <a:pt x="0" y="3310"/>
                    </a:lnTo>
                    <a:lnTo>
                      <a:pt x="0" y="3310"/>
                    </a:lnTo>
                    <a:lnTo>
                      <a:pt x="0" y="3310"/>
                    </a:lnTo>
                    <a:lnTo>
                      <a:pt x="90" y="3351"/>
                    </a:lnTo>
                    <a:lnTo>
                      <a:pt x="178" y="3389"/>
                    </a:lnTo>
                    <a:lnTo>
                      <a:pt x="266" y="3426"/>
                    </a:lnTo>
                    <a:lnTo>
                      <a:pt x="355" y="3460"/>
                    </a:lnTo>
                    <a:lnTo>
                      <a:pt x="355" y="3460"/>
                    </a:lnTo>
                    <a:lnTo>
                      <a:pt x="442" y="3490"/>
                    </a:lnTo>
                    <a:lnTo>
                      <a:pt x="530" y="3516"/>
                    </a:lnTo>
                    <a:lnTo>
                      <a:pt x="620" y="3542"/>
                    </a:lnTo>
                    <a:lnTo>
                      <a:pt x="709" y="3564"/>
                    </a:lnTo>
                    <a:lnTo>
                      <a:pt x="799" y="3584"/>
                    </a:lnTo>
                    <a:lnTo>
                      <a:pt x="887" y="3601"/>
                    </a:lnTo>
                    <a:lnTo>
                      <a:pt x="977" y="3617"/>
                    </a:lnTo>
                    <a:lnTo>
                      <a:pt x="1066" y="3630"/>
                    </a:lnTo>
                    <a:lnTo>
                      <a:pt x="1156" y="3643"/>
                    </a:lnTo>
                    <a:lnTo>
                      <a:pt x="1244" y="3653"/>
                    </a:lnTo>
                    <a:lnTo>
                      <a:pt x="1332" y="3661"/>
                    </a:lnTo>
                    <a:lnTo>
                      <a:pt x="1419" y="3667"/>
                    </a:lnTo>
                    <a:lnTo>
                      <a:pt x="1506" y="3672"/>
                    </a:lnTo>
                    <a:lnTo>
                      <a:pt x="1591" y="3675"/>
                    </a:lnTo>
                    <a:lnTo>
                      <a:pt x="1676" y="3677"/>
                    </a:lnTo>
                    <a:lnTo>
                      <a:pt x="1760" y="3679"/>
                    </a:lnTo>
                    <a:lnTo>
                      <a:pt x="1760" y="3679"/>
                    </a:lnTo>
                    <a:lnTo>
                      <a:pt x="1836" y="3677"/>
                    </a:lnTo>
                    <a:lnTo>
                      <a:pt x="1910" y="3675"/>
                    </a:lnTo>
                    <a:lnTo>
                      <a:pt x="2054" y="3670"/>
                    </a:lnTo>
                    <a:lnTo>
                      <a:pt x="2193" y="3662"/>
                    </a:lnTo>
                    <a:lnTo>
                      <a:pt x="2326" y="3651"/>
                    </a:lnTo>
                    <a:lnTo>
                      <a:pt x="2453" y="3637"/>
                    </a:lnTo>
                    <a:lnTo>
                      <a:pt x="2572" y="3622"/>
                    </a:lnTo>
                    <a:lnTo>
                      <a:pt x="2683" y="3606"/>
                    </a:lnTo>
                    <a:lnTo>
                      <a:pt x="2784" y="3590"/>
                    </a:lnTo>
                    <a:lnTo>
                      <a:pt x="2877" y="3574"/>
                    </a:lnTo>
                    <a:lnTo>
                      <a:pt x="2959" y="3558"/>
                    </a:lnTo>
                    <a:lnTo>
                      <a:pt x="3032" y="3543"/>
                    </a:lnTo>
                    <a:lnTo>
                      <a:pt x="3093" y="3531"/>
                    </a:lnTo>
                    <a:lnTo>
                      <a:pt x="3175" y="3510"/>
                    </a:lnTo>
                    <a:lnTo>
                      <a:pt x="3204" y="3503"/>
                    </a:lnTo>
                    <a:lnTo>
                      <a:pt x="3204" y="3503"/>
                    </a:lnTo>
                    <a:lnTo>
                      <a:pt x="3154" y="3521"/>
                    </a:lnTo>
                    <a:lnTo>
                      <a:pt x="3154" y="3521"/>
                    </a:lnTo>
                    <a:lnTo>
                      <a:pt x="3279" y="3479"/>
                    </a:lnTo>
                    <a:lnTo>
                      <a:pt x="3279" y="3479"/>
                    </a:lnTo>
                    <a:lnTo>
                      <a:pt x="3357" y="3449"/>
                    </a:lnTo>
                    <a:lnTo>
                      <a:pt x="3434" y="3416"/>
                    </a:lnTo>
                    <a:lnTo>
                      <a:pt x="3511" y="3383"/>
                    </a:lnTo>
                    <a:lnTo>
                      <a:pt x="3590" y="3349"/>
                    </a:lnTo>
                    <a:lnTo>
                      <a:pt x="3590" y="3349"/>
                    </a:lnTo>
                    <a:lnTo>
                      <a:pt x="3574" y="3359"/>
                    </a:lnTo>
                    <a:lnTo>
                      <a:pt x="3522" y="3384"/>
                    </a:lnTo>
                    <a:lnTo>
                      <a:pt x="3522" y="3384"/>
                    </a:lnTo>
                    <a:lnTo>
                      <a:pt x="3588" y="3357"/>
                    </a:lnTo>
                    <a:lnTo>
                      <a:pt x="3652" y="3328"/>
                    </a:lnTo>
                    <a:lnTo>
                      <a:pt x="3715" y="3299"/>
                    </a:lnTo>
                    <a:lnTo>
                      <a:pt x="3776" y="3270"/>
                    </a:lnTo>
                    <a:lnTo>
                      <a:pt x="3892" y="3212"/>
                    </a:lnTo>
                    <a:lnTo>
                      <a:pt x="4001" y="3153"/>
                    </a:lnTo>
                    <a:lnTo>
                      <a:pt x="4103" y="3095"/>
                    </a:lnTo>
                    <a:lnTo>
                      <a:pt x="4196" y="3040"/>
                    </a:lnTo>
                    <a:lnTo>
                      <a:pt x="4281" y="2986"/>
                    </a:lnTo>
                    <a:lnTo>
                      <a:pt x="4360" y="2934"/>
                    </a:lnTo>
                    <a:lnTo>
                      <a:pt x="4429" y="2888"/>
                    </a:lnTo>
                    <a:lnTo>
                      <a:pt x="4488" y="2842"/>
                    </a:lnTo>
                    <a:lnTo>
                      <a:pt x="4541" y="2804"/>
                    </a:lnTo>
                    <a:lnTo>
                      <a:pt x="4585" y="2772"/>
                    </a:lnTo>
                    <a:lnTo>
                      <a:pt x="4643" y="2725"/>
                    </a:lnTo>
                    <a:lnTo>
                      <a:pt x="4662" y="2707"/>
                    </a:lnTo>
                    <a:lnTo>
                      <a:pt x="4662" y="2707"/>
                    </a:lnTo>
                    <a:lnTo>
                      <a:pt x="4519" y="2777"/>
                    </a:lnTo>
                    <a:lnTo>
                      <a:pt x="4379" y="2841"/>
                    </a:lnTo>
                    <a:lnTo>
                      <a:pt x="4244" y="2899"/>
                    </a:lnTo>
                    <a:lnTo>
                      <a:pt x="4112" y="2950"/>
                    </a:lnTo>
                    <a:lnTo>
                      <a:pt x="3985" y="2997"/>
                    </a:lnTo>
                    <a:lnTo>
                      <a:pt x="3861" y="3039"/>
                    </a:lnTo>
                    <a:lnTo>
                      <a:pt x="3741" y="3076"/>
                    </a:lnTo>
                    <a:lnTo>
                      <a:pt x="3625" y="3108"/>
                    </a:lnTo>
                    <a:lnTo>
                      <a:pt x="3511" y="3135"/>
                    </a:lnTo>
                    <a:lnTo>
                      <a:pt x="3402" y="3158"/>
                    </a:lnTo>
                    <a:lnTo>
                      <a:pt x="3297" y="3177"/>
                    </a:lnTo>
                    <a:lnTo>
                      <a:pt x="3194" y="3193"/>
                    </a:lnTo>
                    <a:lnTo>
                      <a:pt x="3096" y="3204"/>
                    </a:lnTo>
                    <a:lnTo>
                      <a:pt x="3001" y="3212"/>
                    </a:lnTo>
                    <a:lnTo>
                      <a:pt x="2911" y="3215"/>
                    </a:lnTo>
                    <a:lnTo>
                      <a:pt x="2823" y="3217"/>
                    </a:lnTo>
                    <a:lnTo>
                      <a:pt x="2823" y="3217"/>
                    </a:lnTo>
                    <a:lnTo>
                      <a:pt x="2749" y="3217"/>
                    </a:lnTo>
                    <a:lnTo>
                      <a:pt x="2676" y="3214"/>
                    </a:lnTo>
                    <a:lnTo>
                      <a:pt x="2607" y="3209"/>
                    </a:lnTo>
                    <a:lnTo>
                      <a:pt x="2541" y="3201"/>
                    </a:lnTo>
                    <a:lnTo>
                      <a:pt x="2477" y="3193"/>
                    </a:lnTo>
                    <a:lnTo>
                      <a:pt x="2416" y="3182"/>
                    </a:lnTo>
                    <a:lnTo>
                      <a:pt x="2358" y="3170"/>
                    </a:lnTo>
                    <a:lnTo>
                      <a:pt x="2302" y="3158"/>
                    </a:lnTo>
                    <a:lnTo>
                      <a:pt x="2247" y="3145"/>
                    </a:lnTo>
                    <a:lnTo>
                      <a:pt x="2197" y="3129"/>
                    </a:lnTo>
                    <a:lnTo>
                      <a:pt x="2148" y="3114"/>
                    </a:lnTo>
                    <a:lnTo>
                      <a:pt x="2103" y="3097"/>
                    </a:lnTo>
                    <a:lnTo>
                      <a:pt x="2057" y="3080"/>
                    </a:lnTo>
                    <a:lnTo>
                      <a:pt x="2017" y="3063"/>
                    </a:lnTo>
                    <a:lnTo>
                      <a:pt x="1977" y="3045"/>
                    </a:lnTo>
                    <a:lnTo>
                      <a:pt x="1942" y="3027"/>
                    </a:lnTo>
                    <a:lnTo>
                      <a:pt x="1906" y="3010"/>
                    </a:lnTo>
                    <a:lnTo>
                      <a:pt x="1876" y="2992"/>
                    </a:lnTo>
                    <a:lnTo>
                      <a:pt x="1818" y="2957"/>
                    </a:lnTo>
                    <a:lnTo>
                      <a:pt x="1771" y="2924"/>
                    </a:lnTo>
                    <a:lnTo>
                      <a:pt x="1733" y="2896"/>
                    </a:lnTo>
                    <a:lnTo>
                      <a:pt x="1702" y="2871"/>
                    </a:lnTo>
                    <a:lnTo>
                      <a:pt x="1681" y="2852"/>
                    </a:lnTo>
                    <a:lnTo>
                      <a:pt x="1665" y="2836"/>
                    </a:lnTo>
                    <a:lnTo>
                      <a:pt x="1665" y="2836"/>
                    </a:lnTo>
                    <a:lnTo>
                      <a:pt x="1615" y="2794"/>
                    </a:lnTo>
                    <a:lnTo>
                      <a:pt x="1567" y="2751"/>
                    </a:lnTo>
                    <a:lnTo>
                      <a:pt x="1521" y="2706"/>
                    </a:lnTo>
                    <a:lnTo>
                      <a:pt x="1475" y="2661"/>
                    </a:lnTo>
                    <a:lnTo>
                      <a:pt x="1430" y="2613"/>
                    </a:lnTo>
                    <a:lnTo>
                      <a:pt x="1389" y="2564"/>
                    </a:lnTo>
                    <a:lnTo>
                      <a:pt x="1348" y="2515"/>
                    </a:lnTo>
                    <a:lnTo>
                      <a:pt x="1310" y="2463"/>
                    </a:lnTo>
                    <a:lnTo>
                      <a:pt x="1271" y="2412"/>
                    </a:lnTo>
                    <a:lnTo>
                      <a:pt x="1236" y="2359"/>
                    </a:lnTo>
                    <a:lnTo>
                      <a:pt x="1201" y="2304"/>
                    </a:lnTo>
                    <a:lnTo>
                      <a:pt x="1168" y="2249"/>
                    </a:lnTo>
                    <a:lnTo>
                      <a:pt x="1136" y="2195"/>
                    </a:lnTo>
                    <a:lnTo>
                      <a:pt x="1106" y="2138"/>
                    </a:lnTo>
                    <a:lnTo>
                      <a:pt x="1077" y="2082"/>
                    </a:lnTo>
                    <a:lnTo>
                      <a:pt x="1048" y="2024"/>
                    </a:lnTo>
                    <a:lnTo>
                      <a:pt x="1021" y="1966"/>
                    </a:lnTo>
                    <a:lnTo>
                      <a:pt x="996" y="1908"/>
                    </a:lnTo>
                    <a:lnTo>
                      <a:pt x="971" y="1849"/>
                    </a:lnTo>
                    <a:lnTo>
                      <a:pt x="948" y="1791"/>
                    </a:lnTo>
                    <a:lnTo>
                      <a:pt x="926" y="1732"/>
                    </a:lnTo>
                    <a:lnTo>
                      <a:pt x="905" y="1672"/>
                    </a:lnTo>
                    <a:lnTo>
                      <a:pt x="885" y="1614"/>
                    </a:lnTo>
                    <a:lnTo>
                      <a:pt x="866" y="1555"/>
                    </a:lnTo>
                    <a:lnTo>
                      <a:pt x="831" y="1436"/>
                    </a:lnTo>
                    <a:lnTo>
                      <a:pt x="800" y="1320"/>
                    </a:lnTo>
                    <a:lnTo>
                      <a:pt x="773" y="1204"/>
                    </a:lnTo>
                    <a:lnTo>
                      <a:pt x="750" y="1090"/>
                    </a:lnTo>
                    <a:lnTo>
                      <a:pt x="730" y="979"/>
                    </a:lnTo>
                    <a:lnTo>
                      <a:pt x="712" y="871"/>
                    </a:lnTo>
                    <a:lnTo>
                      <a:pt x="696" y="767"/>
                    </a:lnTo>
                    <a:lnTo>
                      <a:pt x="684" y="667"/>
                    </a:lnTo>
                    <a:lnTo>
                      <a:pt x="673" y="571"/>
                    </a:lnTo>
                    <a:lnTo>
                      <a:pt x="665" y="482"/>
                    </a:lnTo>
                    <a:lnTo>
                      <a:pt x="660" y="397"/>
                    </a:lnTo>
                    <a:lnTo>
                      <a:pt x="656" y="320"/>
                    </a:lnTo>
                    <a:lnTo>
                      <a:pt x="649" y="186"/>
                    </a:lnTo>
                    <a:lnTo>
                      <a:pt x="648" y="85"/>
                    </a:lnTo>
                    <a:lnTo>
                      <a:pt x="649" y="23"/>
                    </a:lnTo>
                    <a:lnTo>
                      <a:pt x="649" y="0"/>
                    </a:lnTo>
                  </a:path>
                </a:pathLst>
              </a:custGeom>
              <a:gradFill>
                <a:gsLst>
                  <a:gs pos="0">
                    <a:schemeClr val="accent4">
                      <a:alpha val="0"/>
                    </a:schemeClr>
                  </a:gs>
                  <a:gs pos="70000">
                    <a:schemeClr val="accent1">
                      <a:alpha val="3500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9" name="자유형: 도형 18"/>
              <p:cNvSpPr/>
              <p:nvPr/>
            </p:nvSpPr>
            <p:spPr>
              <a:xfrm>
                <a:off x="960988" y="-12700"/>
                <a:ext cx="5046111" cy="5212279"/>
              </a:xfrm>
              <a:custGeom>
                <a:avLst/>
                <a:gdLst>
                  <a:gd name="connsiteX0" fmla="*/ 0 w 4965700"/>
                  <a:gd name="connsiteY0" fmla="*/ 0 h 5156200"/>
                  <a:gd name="connsiteX1" fmla="*/ 927100 w 4965700"/>
                  <a:gd name="connsiteY1" fmla="*/ 3810000 h 5156200"/>
                  <a:gd name="connsiteX2" fmla="*/ 3187700 w 4965700"/>
                  <a:gd name="connsiteY2" fmla="*/ 5156200 h 5156200"/>
                  <a:gd name="connsiteX3" fmla="*/ 4965700 w 4965700"/>
                  <a:gd name="connsiteY3" fmla="*/ 4927600 h 5156200"/>
                  <a:gd name="connsiteX0" fmla="*/ 0 w 4965700"/>
                  <a:gd name="connsiteY0" fmla="*/ 0 h 5156200"/>
                  <a:gd name="connsiteX1" fmla="*/ 927100 w 4965700"/>
                  <a:gd name="connsiteY1" fmla="*/ 3810000 h 5156200"/>
                  <a:gd name="connsiteX2" fmla="*/ 3187700 w 4965700"/>
                  <a:gd name="connsiteY2" fmla="*/ 5156200 h 5156200"/>
                  <a:gd name="connsiteX3" fmla="*/ 4965700 w 4965700"/>
                  <a:gd name="connsiteY3" fmla="*/ 4927600 h 5156200"/>
                  <a:gd name="connsiteX0" fmla="*/ 80411 w 5046111"/>
                  <a:gd name="connsiteY0" fmla="*/ 0 h 5156200"/>
                  <a:gd name="connsiteX1" fmla="*/ 1007511 w 5046111"/>
                  <a:gd name="connsiteY1" fmla="*/ 3810000 h 5156200"/>
                  <a:gd name="connsiteX2" fmla="*/ 3268111 w 5046111"/>
                  <a:gd name="connsiteY2" fmla="*/ 5156200 h 5156200"/>
                  <a:gd name="connsiteX3" fmla="*/ 5046111 w 5046111"/>
                  <a:gd name="connsiteY3" fmla="*/ 4927600 h 5156200"/>
                  <a:gd name="connsiteX0" fmla="*/ 80411 w 5046111"/>
                  <a:gd name="connsiteY0" fmla="*/ 0 h 5156200"/>
                  <a:gd name="connsiteX1" fmla="*/ 1007511 w 5046111"/>
                  <a:gd name="connsiteY1" fmla="*/ 3810000 h 5156200"/>
                  <a:gd name="connsiteX2" fmla="*/ 3268111 w 5046111"/>
                  <a:gd name="connsiteY2" fmla="*/ 5156200 h 5156200"/>
                  <a:gd name="connsiteX3" fmla="*/ 5046111 w 5046111"/>
                  <a:gd name="connsiteY3" fmla="*/ 4927600 h 5156200"/>
                  <a:gd name="connsiteX0" fmla="*/ 80411 w 5046111"/>
                  <a:gd name="connsiteY0" fmla="*/ 0 h 5342467"/>
                  <a:gd name="connsiteX1" fmla="*/ 1007511 w 5046111"/>
                  <a:gd name="connsiteY1" fmla="*/ 3810000 h 5342467"/>
                  <a:gd name="connsiteX2" fmla="*/ 3268111 w 5046111"/>
                  <a:gd name="connsiteY2" fmla="*/ 5156200 h 5342467"/>
                  <a:gd name="connsiteX3" fmla="*/ 5046111 w 5046111"/>
                  <a:gd name="connsiteY3" fmla="*/ 4927600 h 5342467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  <a:gd name="connsiteX0" fmla="*/ 80411 w 5046111"/>
                  <a:gd name="connsiteY0" fmla="*/ 0 h 5212279"/>
                  <a:gd name="connsiteX1" fmla="*/ 1007511 w 5046111"/>
                  <a:gd name="connsiteY1" fmla="*/ 3810000 h 5212279"/>
                  <a:gd name="connsiteX2" fmla="*/ 3268111 w 5046111"/>
                  <a:gd name="connsiteY2" fmla="*/ 5156200 h 5212279"/>
                  <a:gd name="connsiteX3" fmla="*/ 5046111 w 5046111"/>
                  <a:gd name="connsiteY3" fmla="*/ 4927600 h 521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6111" h="5212279">
                    <a:moveTo>
                      <a:pt x="80411" y="0"/>
                    </a:moveTo>
                    <a:cubicBezTo>
                      <a:pt x="86254" y="322278"/>
                      <a:pt x="0" y="2345799"/>
                      <a:pt x="1007511" y="3810000"/>
                    </a:cubicBezTo>
                    <a:cubicBezTo>
                      <a:pt x="1538794" y="4669367"/>
                      <a:pt x="2287047" y="5031847"/>
                      <a:pt x="3268111" y="5156200"/>
                    </a:cubicBezTo>
                    <a:cubicBezTo>
                      <a:pt x="4226959" y="5212279"/>
                      <a:pt x="4815388" y="4994264"/>
                      <a:pt x="5046111" y="4927600"/>
                    </a:cubicBezTo>
                  </a:path>
                </a:pathLst>
              </a:custGeom>
              <a:ln w="25400" cmpd="sng">
                <a:gradFill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tx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0" y="5040313"/>
              <a:ext cx="5702300" cy="1817688"/>
              <a:chOff x="0" y="5040313"/>
              <a:chExt cx="5702300" cy="1817688"/>
            </a:xfrm>
          </p:grpSpPr>
          <p:sp>
            <p:nvSpPr>
              <p:cNvPr id="15" name="자유형: 도형 14"/>
              <p:cNvSpPr>
                <a:spLocks noEditPoints="1"/>
              </p:cNvSpPr>
              <p:nvPr/>
            </p:nvSpPr>
            <p:spPr>
              <a:xfrm>
                <a:off x="0" y="5040313"/>
                <a:ext cx="5624513" cy="1817688"/>
              </a:xfrm>
              <a:custGeom>
                <a:avLst/>
                <a:gdLst/>
                <a:ahLst/>
                <a:cxnLst>
                  <a:cxn ang="0">
                    <a:pos x="3495" y="222"/>
                  </a:cxn>
                  <a:cxn ang="0">
                    <a:pos x="3347" y="288"/>
                  </a:cxn>
                  <a:cxn ang="0">
                    <a:pos x="3011" y="422"/>
                  </a:cxn>
                  <a:cxn ang="0">
                    <a:pos x="2720" y="518"/>
                  </a:cxn>
                  <a:cxn ang="0">
                    <a:pos x="2471" y="590"/>
                  </a:cxn>
                  <a:cxn ang="0">
                    <a:pos x="2196" y="656"/>
                  </a:cxn>
                  <a:cxn ang="0">
                    <a:pos x="1899" y="714"/>
                  </a:cxn>
                  <a:cxn ang="0">
                    <a:pos x="1582" y="761"/>
                  </a:cxn>
                  <a:cxn ang="0">
                    <a:pos x="1248" y="791"/>
                  </a:cxn>
                  <a:cxn ang="0">
                    <a:pos x="897" y="803"/>
                  </a:cxn>
                  <a:cxn ang="0">
                    <a:pos x="678" y="798"/>
                  </a:cxn>
                  <a:cxn ang="0">
                    <a:pos x="342" y="774"/>
                  </a:cxn>
                  <a:cxn ang="0">
                    <a:pos x="0" y="727"/>
                  </a:cxn>
                  <a:cxn ang="0">
                    <a:pos x="18" y="1135"/>
                  </a:cxn>
                  <a:cxn ang="0">
                    <a:pos x="207" y="1145"/>
                  </a:cxn>
                  <a:cxn ang="0">
                    <a:pos x="378" y="1143"/>
                  </a:cxn>
                  <a:cxn ang="0">
                    <a:pos x="643" y="1129"/>
                  </a:cxn>
                  <a:cxn ang="0">
                    <a:pos x="881" y="1106"/>
                  </a:cxn>
                  <a:cxn ang="0">
                    <a:pos x="1151" y="1068"/>
                  </a:cxn>
                  <a:cxn ang="0">
                    <a:pos x="1449" y="1012"/>
                  </a:cxn>
                  <a:cxn ang="0">
                    <a:pos x="1772" y="934"/>
                  </a:cxn>
                  <a:cxn ang="0">
                    <a:pos x="2117" y="833"/>
                  </a:cxn>
                  <a:cxn ang="0">
                    <a:pos x="2484" y="703"/>
                  </a:cxn>
                  <a:cxn ang="0">
                    <a:pos x="2870" y="544"/>
                  </a:cxn>
                  <a:cxn ang="0">
                    <a:pos x="3268" y="351"/>
                  </a:cxn>
                  <a:cxn ang="0">
                    <a:pos x="0" y="0"/>
                  </a:cxn>
                  <a:cxn ang="0">
                    <a:pos x="29" y="293"/>
                  </a:cxn>
                  <a:cxn ang="0">
                    <a:pos x="175" y="357"/>
                  </a:cxn>
                  <a:cxn ang="0">
                    <a:pos x="437" y="449"/>
                  </a:cxn>
                  <a:cxn ang="0">
                    <a:pos x="670" y="512"/>
                  </a:cxn>
                  <a:cxn ang="0">
                    <a:pos x="873" y="553"/>
                  </a:cxn>
                  <a:cxn ang="0">
                    <a:pos x="1100" y="589"/>
                  </a:cxn>
                  <a:cxn ang="0">
                    <a:pos x="1349" y="611"/>
                  </a:cxn>
                  <a:cxn ang="0">
                    <a:pos x="1617" y="619"/>
                  </a:cxn>
                  <a:cxn ang="0">
                    <a:pos x="1801" y="616"/>
                  </a:cxn>
                  <a:cxn ang="0">
                    <a:pos x="2090" y="594"/>
                  </a:cxn>
                  <a:cxn ang="0">
                    <a:pos x="2396" y="550"/>
                  </a:cxn>
                  <a:cxn ang="0">
                    <a:pos x="2717" y="481"/>
                  </a:cxn>
                  <a:cxn ang="0">
                    <a:pos x="3051" y="385"/>
                  </a:cxn>
                  <a:cxn ang="0">
                    <a:pos x="3281" y="304"/>
                  </a:cxn>
                  <a:cxn ang="0">
                    <a:pos x="3040" y="381"/>
                  </a:cxn>
                  <a:cxn ang="0">
                    <a:pos x="2785" y="449"/>
                  </a:cxn>
                  <a:cxn ang="0">
                    <a:pos x="2514" y="502"/>
                  </a:cxn>
                  <a:cxn ang="0">
                    <a:pos x="2232" y="539"/>
                  </a:cxn>
                  <a:cxn ang="0">
                    <a:pos x="1936" y="558"/>
                  </a:cxn>
                  <a:cxn ang="0">
                    <a:pos x="1728" y="558"/>
                  </a:cxn>
                  <a:cxn ang="0">
                    <a:pos x="1404" y="536"/>
                  </a:cxn>
                  <a:cxn ang="0">
                    <a:pos x="1066" y="486"/>
                  </a:cxn>
                  <a:cxn ang="0">
                    <a:pos x="720" y="404"/>
                  </a:cxn>
                  <a:cxn ang="0">
                    <a:pos x="365" y="288"/>
                  </a:cxn>
                  <a:cxn ang="0">
                    <a:pos x="2" y="135"/>
                  </a:cxn>
                  <a:cxn ang="0">
                    <a:pos x="0" y="0"/>
                  </a:cxn>
                </a:cxnLst>
                <a:rect l="0" t="0" r="r" b="b"/>
                <a:pathLst>
                  <a:path w="3543" h="1145">
                    <a:moveTo>
                      <a:pt x="3543" y="201"/>
                    </a:moveTo>
                    <a:lnTo>
                      <a:pt x="3543" y="201"/>
                    </a:lnTo>
                    <a:lnTo>
                      <a:pt x="3495" y="222"/>
                    </a:lnTo>
                    <a:lnTo>
                      <a:pt x="3495" y="222"/>
                    </a:lnTo>
                    <a:lnTo>
                      <a:pt x="3429" y="253"/>
                    </a:lnTo>
                    <a:lnTo>
                      <a:pt x="3347" y="288"/>
                    </a:lnTo>
                    <a:lnTo>
                      <a:pt x="3249" y="330"/>
                    </a:lnTo>
                    <a:lnTo>
                      <a:pt x="3138" y="375"/>
                    </a:lnTo>
                    <a:lnTo>
                      <a:pt x="3011" y="422"/>
                    </a:lnTo>
                    <a:lnTo>
                      <a:pt x="2873" y="470"/>
                    </a:lnTo>
                    <a:lnTo>
                      <a:pt x="2797" y="494"/>
                    </a:lnTo>
                    <a:lnTo>
                      <a:pt x="2720" y="518"/>
                    </a:lnTo>
                    <a:lnTo>
                      <a:pt x="2640" y="542"/>
                    </a:lnTo>
                    <a:lnTo>
                      <a:pt x="2556" y="566"/>
                    </a:lnTo>
                    <a:lnTo>
                      <a:pt x="2471" y="590"/>
                    </a:lnTo>
                    <a:lnTo>
                      <a:pt x="2381" y="613"/>
                    </a:lnTo>
                    <a:lnTo>
                      <a:pt x="2289" y="635"/>
                    </a:lnTo>
                    <a:lnTo>
                      <a:pt x="2196" y="656"/>
                    </a:lnTo>
                    <a:lnTo>
                      <a:pt x="2100" y="677"/>
                    </a:lnTo>
                    <a:lnTo>
                      <a:pt x="2000" y="696"/>
                    </a:lnTo>
                    <a:lnTo>
                      <a:pt x="1899" y="714"/>
                    </a:lnTo>
                    <a:lnTo>
                      <a:pt x="1796" y="732"/>
                    </a:lnTo>
                    <a:lnTo>
                      <a:pt x="1690" y="746"/>
                    </a:lnTo>
                    <a:lnTo>
                      <a:pt x="1582" y="761"/>
                    </a:lnTo>
                    <a:lnTo>
                      <a:pt x="1473" y="772"/>
                    </a:lnTo>
                    <a:lnTo>
                      <a:pt x="1360" y="783"/>
                    </a:lnTo>
                    <a:lnTo>
                      <a:pt x="1248" y="791"/>
                    </a:lnTo>
                    <a:lnTo>
                      <a:pt x="1132" y="796"/>
                    </a:lnTo>
                    <a:lnTo>
                      <a:pt x="1016" y="801"/>
                    </a:lnTo>
                    <a:lnTo>
                      <a:pt x="897" y="803"/>
                    </a:lnTo>
                    <a:lnTo>
                      <a:pt x="897" y="803"/>
                    </a:lnTo>
                    <a:lnTo>
                      <a:pt x="789" y="801"/>
                    </a:lnTo>
                    <a:lnTo>
                      <a:pt x="678" y="798"/>
                    </a:lnTo>
                    <a:lnTo>
                      <a:pt x="568" y="791"/>
                    </a:lnTo>
                    <a:lnTo>
                      <a:pt x="457" y="783"/>
                    </a:lnTo>
                    <a:lnTo>
                      <a:pt x="342" y="774"/>
                    </a:lnTo>
                    <a:lnTo>
                      <a:pt x="230" y="761"/>
                    </a:lnTo>
                    <a:lnTo>
                      <a:pt x="114" y="745"/>
                    </a:lnTo>
                    <a:lnTo>
                      <a:pt x="0" y="727"/>
                    </a:lnTo>
                    <a:lnTo>
                      <a:pt x="0" y="1134"/>
                    </a:lnTo>
                    <a:lnTo>
                      <a:pt x="0" y="1134"/>
                    </a:lnTo>
                    <a:lnTo>
                      <a:pt x="18" y="1135"/>
                    </a:lnTo>
                    <a:lnTo>
                      <a:pt x="69" y="1139"/>
                    </a:lnTo>
                    <a:lnTo>
                      <a:pt x="154" y="1143"/>
                    </a:lnTo>
                    <a:lnTo>
                      <a:pt x="207" y="1145"/>
                    </a:lnTo>
                    <a:lnTo>
                      <a:pt x="268" y="1145"/>
                    </a:lnTo>
                    <a:lnTo>
                      <a:pt x="268" y="1145"/>
                    </a:lnTo>
                    <a:lnTo>
                      <a:pt x="378" y="1143"/>
                    </a:lnTo>
                    <a:lnTo>
                      <a:pt x="503" y="1139"/>
                    </a:lnTo>
                    <a:lnTo>
                      <a:pt x="571" y="1135"/>
                    </a:lnTo>
                    <a:lnTo>
                      <a:pt x="643" y="1129"/>
                    </a:lnTo>
                    <a:lnTo>
                      <a:pt x="719" y="1122"/>
                    </a:lnTo>
                    <a:lnTo>
                      <a:pt x="799" y="1116"/>
                    </a:lnTo>
                    <a:lnTo>
                      <a:pt x="881" y="1106"/>
                    </a:lnTo>
                    <a:lnTo>
                      <a:pt x="968" y="1095"/>
                    </a:lnTo>
                    <a:lnTo>
                      <a:pt x="1058" y="1082"/>
                    </a:lnTo>
                    <a:lnTo>
                      <a:pt x="1151" y="1068"/>
                    </a:lnTo>
                    <a:lnTo>
                      <a:pt x="1248" y="1052"/>
                    </a:lnTo>
                    <a:lnTo>
                      <a:pt x="1346" y="1032"/>
                    </a:lnTo>
                    <a:lnTo>
                      <a:pt x="1449" y="1012"/>
                    </a:lnTo>
                    <a:lnTo>
                      <a:pt x="1553" y="987"/>
                    </a:lnTo>
                    <a:lnTo>
                      <a:pt x="1661" y="962"/>
                    </a:lnTo>
                    <a:lnTo>
                      <a:pt x="1772" y="934"/>
                    </a:lnTo>
                    <a:lnTo>
                      <a:pt x="1884" y="902"/>
                    </a:lnTo>
                    <a:lnTo>
                      <a:pt x="2000" y="868"/>
                    </a:lnTo>
                    <a:lnTo>
                      <a:pt x="2117" y="833"/>
                    </a:lnTo>
                    <a:lnTo>
                      <a:pt x="2238" y="793"/>
                    </a:lnTo>
                    <a:lnTo>
                      <a:pt x="2360" y="749"/>
                    </a:lnTo>
                    <a:lnTo>
                      <a:pt x="2484" y="703"/>
                    </a:lnTo>
                    <a:lnTo>
                      <a:pt x="2611" y="653"/>
                    </a:lnTo>
                    <a:lnTo>
                      <a:pt x="2740" y="600"/>
                    </a:lnTo>
                    <a:lnTo>
                      <a:pt x="2870" y="544"/>
                    </a:lnTo>
                    <a:lnTo>
                      <a:pt x="3002" y="483"/>
                    </a:lnTo>
                    <a:lnTo>
                      <a:pt x="3133" y="418"/>
                    </a:lnTo>
                    <a:lnTo>
                      <a:pt x="3268" y="351"/>
                    </a:lnTo>
                    <a:lnTo>
                      <a:pt x="3405" y="278"/>
                    </a:lnTo>
                    <a:lnTo>
                      <a:pt x="3543" y="201"/>
                    </a:lnTo>
                    <a:moveTo>
                      <a:pt x="0" y="0"/>
                    </a:moveTo>
                    <a:lnTo>
                      <a:pt x="0" y="278"/>
                    </a:lnTo>
                    <a:lnTo>
                      <a:pt x="0" y="278"/>
                    </a:lnTo>
                    <a:lnTo>
                      <a:pt x="29" y="293"/>
                    </a:lnTo>
                    <a:lnTo>
                      <a:pt x="64" y="311"/>
                    </a:lnTo>
                    <a:lnTo>
                      <a:pt x="113" y="331"/>
                    </a:lnTo>
                    <a:lnTo>
                      <a:pt x="175" y="357"/>
                    </a:lnTo>
                    <a:lnTo>
                      <a:pt x="249" y="386"/>
                    </a:lnTo>
                    <a:lnTo>
                      <a:pt x="338" y="417"/>
                    </a:lnTo>
                    <a:lnTo>
                      <a:pt x="437" y="449"/>
                    </a:lnTo>
                    <a:lnTo>
                      <a:pt x="548" y="481"/>
                    </a:lnTo>
                    <a:lnTo>
                      <a:pt x="608" y="497"/>
                    </a:lnTo>
                    <a:lnTo>
                      <a:pt x="670" y="512"/>
                    </a:lnTo>
                    <a:lnTo>
                      <a:pt x="735" y="526"/>
                    </a:lnTo>
                    <a:lnTo>
                      <a:pt x="802" y="540"/>
                    </a:lnTo>
                    <a:lnTo>
                      <a:pt x="873" y="553"/>
                    </a:lnTo>
                    <a:lnTo>
                      <a:pt x="947" y="566"/>
                    </a:lnTo>
                    <a:lnTo>
                      <a:pt x="1023" y="577"/>
                    </a:lnTo>
                    <a:lnTo>
                      <a:pt x="1100" y="589"/>
                    </a:lnTo>
                    <a:lnTo>
                      <a:pt x="1180" y="597"/>
                    </a:lnTo>
                    <a:lnTo>
                      <a:pt x="1264" y="605"/>
                    </a:lnTo>
                    <a:lnTo>
                      <a:pt x="1349" y="611"/>
                    </a:lnTo>
                    <a:lnTo>
                      <a:pt x="1436" y="616"/>
                    </a:lnTo>
                    <a:lnTo>
                      <a:pt x="1526" y="619"/>
                    </a:lnTo>
                    <a:lnTo>
                      <a:pt x="1617" y="619"/>
                    </a:lnTo>
                    <a:lnTo>
                      <a:pt x="1617" y="619"/>
                    </a:lnTo>
                    <a:lnTo>
                      <a:pt x="1707" y="619"/>
                    </a:lnTo>
                    <a:lnTo>
                      <a:pt x="1801" y="616"/>
                    </a:lnTo>
                    <a:lnTo>
                      <a:pt x="1896" y="611"/>
                    </a:lnTo>
                    <a:lnTo>
                      <a:pt x="1992" y="603"/>
                    </a:lnTo>
                    <a:lnTo>
                      <a:pt x="2090" y="594"/>
                    </a:lnTo>
                    <a:lnTo>
                      <a:pt x="2191" y="582"/>
                    </a:lnTo>
                    <a:lnTo>
                      <a:pt x="2293" y="568"/>
                    </a:lnTo>
                    <a:lnTo>
                      <a:pt x="2396" y="550"/>
                    </a:lnTo>
                    <a:lnTo>
                      <a:pt x="2502" y="531"/>
                    </a:lnTo>
                    <a:lnTo>
                      <a:pt x="2608" y="508"/>
                    </a:lnTo>
                    <a:lnTo>
                      <a:pt x="2717" y="481"/>
                    </a:lnTo>
                    <a:lnTo>
                      <a:pt x="2826" y="452"/>
                    </a:lnTo>
                    <a:lnTo>
                      <a:pt x="2937" y="420"/>
                    </a:lnTo>
                    <a:lnTo>
                      <a:pt x="3051" y="385"/>
                    </a:lnTo>
                    <a:lnTo>
                      <a:pt x="3166" y="346"/>
                    </a:lnTo>
                    <a:lnTo>
                      <a:pt x="3281" y="304"/>
                    </a:lnTo>
                    <a:lnTo>
                      <a:pt x="3281" y="304"/>
                    </a:lnTo>
                    <a:lnTo>
                      <a:pt x="3203" y="330"/>
                    </a:lnTo>
                    <a:lnTo>
                      <a:pt x="3122" y="357"/>
                    </a:lnTo>
                    <a:lnTo>
                      <a:pt x="3040" y="381"/>
                    </a:lnTo>
                    <a:lnTo>
                      <a:pt x="2957" y="405"/>
                    </a:lnTo>
                    <a:lnTo>
                      <a:pt x="2871" y="428"/>
                    </a:lnTo>
                    <a:lnTo>
                      <a:pt x="2785" y="449"/>
                    </a:lnTo>
                    <a:lnTo>
                      <a:pt x="2696" y="468"/>
                    </a:lnTo>
                    <a:lnTo>
                      <a:pt x="2606" y="486"/>
                    </a:lnTo>
                    <a:lnTo>
                      <a:pt x="2514" y="502"/>
                    </a:lnTo>
                    <a:lnTo>
                      <a:pt x="2423" y="516"/>
                    </a:lnTo>
                    <a:lnTo>
                      <a:pt x="2328" y="529"/>
                    </a:lnTo>
                    <a:lnTo>
                      <a:pt x="2232" y="539"/>
                    </a:lnTo>
                    <a:lnTo>
                      <a:pt x="2135" y="549"/>
                    </a:lnTo>
                    <a:lnTo>
                      <a:pt x="2035" y="553"/>
                    </a:lnTo>
                    <a:lnTo>
                      <a:pt x="1936" y="558"/>
                    </a:lnTo>
                    <a:lnTo>
                      <a:pt x="1834" y="558"/>
                    </a:lnTo>
                    <a:lnTo>
                      <a:pt x="1834" y="558"/>
                    </a:lnTo>
                    <a:lnTo>
                      <a:pt x="1728" y="558"/>
                    </a:lnTo>
                    <a:lnTo>
                      <a:pt x="1621" y="553"/>
                    </a:lnTo>
                    <a:lnTo>
                      <a:pt x="1513" y="547"/>
                    </a:lnTo>
                    <a:lnTo>
                      <a:pt x="1404" y="536"/>
                    </a:lnTo>
                    <a:lnTo>
                      <a:pt x="1293" y="523"/>
                    </a:lnTo>
                    <a:lnTo>
                      <a:pt x="1180" y="507"/>
                    </a:lnTo>
                    <a:lnTo>
                      <a:pt x="1066" y="486"/>
                    </a:lnTo>
                    <a:lnTo>
                      <a:pt x="952" y="462"/>
                    </a:lnTo>
                    <a:lnTo>
                      <a:pt x="838" y="436"/>
                    </a:lnTo>
                    <a:lnTo>
                      <a:pt x="720" y="404"/>
                    </a:lnTo>
                    <a:lnTo>
                      <a:pt x="603" y="370"/>
                    </a:lnTo>
                    <a:lnTo>
                      <a:pt x="484" y="331"/>
                    </a:lnTo>
                    <a:lnTo>
                      <a:pt x="365" y="288"/>
                    </a:lnTo>
                    <a:lnTo>
                      <a:pt x="244" y="241"/>
                    </a:lnTo>
                    <a:lnTo>
                      <a:pt x="124" y="190"/>
                    </a:lnTo>
                    <a:lnTo>
                      <a:pt x="2" y="135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tx2">
                      <a:lumMod val="60000"/>
                      <a:lumOff val="40000"/>
                      <a:alpha val="0"/>
                    </a:schemeClr>
                  </a:gs>
                  <a:gs pos="40000">
                    <a:schemeClr val="tx2">
                      <a:lumMod val="60000"/>
                      <a:lumOff val="40000"/>
                      <a:alpha val="60000"/>
                    </a:schemeClr>
                  </a:gs>
                  <a:gs pos="100000">
                    <a:schemeClr val="tx2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6" name="자유형: 도형 15"/>
              <p:cNvSpPr>
                <a:spLocks noEditPoints="1"/>
              </p:cNvSpPr>
              <p:nvPr/>
            </p:nvSpPr>
            <p:spPr>
              <a:xfrm>
                <a:off x="3175" y="5040313"/>
                <a:ext cx="5699125" cy="885825"/>
              </a:xfrm>
              <a:custGeom>
                <a:avLst/>
                <a:gdLst/>
                <a:ahLst/>
                <a:cxnLst>
                  <a:cxn ang="0">
                    <a:pos x="3590" y="174"/>
                  </a:cxn>
                  <a:cxn ang="0">
                    <a:pos x="3527" y="206"/>
                  </a:cxn>
                  <a:cxn ang="0">
                    <a:pos x="3493" y="222"/>
                  </a:cxn>
                  <a:cxn ang="0">
                    <a:pos x="3541" y="201"/>
                  </a:cxn>
                  <a:cxn ang="0">
                    <a:pos x="3590" y="174"/>
                  </a:cxn>
                  <a:cxn ang="0">
                    <a:pos x="3590" y="174"/>
                  </a:cxn>
                  <a:cxn ang="0">
                    <a:pos x="3590" y="174"/>
                  </a:cxn>
                  <a:cxn ang="0">
                    <a:pos x="0" y="135"/>
                  </a:cxn>
                  <a:cxn ang="0">
                    <a:pos x="122" y="190"/>
                  </a:cxn>
                  <a:cxn ang="0">
                    <a:pos x="363" y="288"/>
                  </a:cxn>
                  <a:cxn ang="0">
                    <a:pos x="601" y="370"/>
                  </a:cxn>
                  <a:cxn ang="0">
                    <a:pos x="836" y="436"/>
                  </a:cxn>
                  <a:cxn ang="0">
                    <a:pos x="1064" y="486"/>
                  </a:cxn>
                  <a:cxn ang="0">
                    <a:pos x="1291" y="523"/>
                  </a:cxn>
                  <a:cxn ang="0">
                    <a:pos x="1511" y="547"/>
                  </a:cxn>
                  <a:cxn ang="0">
                    <a:pos x="1726" y="558"/>
                  </a:cxn>
                  <a:cxn ang="0">
                    <a:pos x="1832" y="558"/>
                  </a:cxn>
                  <a:cxn ang="0">
                    <a:pos x="2033" y="553"/>
                  </a:cxn>
                  <a:cxn ang="0">
                    <a:pos x="2230" y="539"/>
                  </a:cxn>
                  <a:cxn ang="0">
                    <a:pos x="2421" y="516"/>
                  </a:cxn>
                  <a:cxn ang="0">
                    <a:pos x="2604" y="486"/>
                  </a:cxn>
                  <a:cxn ang="0">
                    <a:pos x="2783" y="449"/>
                  </a:cxn>
                  <a:cxn ang="0">
                    <a:pos x="2955" y="405"/>
                  </a:cxn>
                  <a:cxn ang="0">
                    <a:pos x="3120" y="357"/>
                  </a:cxn>
                  <a:cxn ang="0">
                    <a:pos x="3279" y="304"/>
                  </a:cxn>
                  <a:cxn ang="0">
                    <a:pos x="3315" y="290"/>
                  </a:cxn>
                  <a:cxn ang="0">
                    <a:pos x="3268" y="306"/>
                  </a:cxn>
                  <a:cxn ang="0">
                    <a:pos x="3165" y="336"/>
                  </a:cxn>
                  <a:cxn ang="0">
                    <a:pos x="3048" y="367"/>
                  </a:cxn>
                  <a:cxn ang="0">
                    <a:pos x="2918" y="394"/>
                  </a:cxn>
                  <a:cxn ang="0">
                    <a:pos x="2773" y="420"/>
                  </a:cxn>
                  <a:cxn ang="0">
                    <a:pos x="2615" y="441"/>
                  </a:cxn>
                  <a:cxn ang="0">
                    <a:pos x="2443" y="455"/>
                  </a:cxn>
                  <a:cxn ang="0">
                    <a:pos x="2260" y="463"/>
                  </a:cxn>
                  <a:cxn ang="0">
                    <a:pos x="2164" y="465"/>
                  </a:cxn>
                  <a:cxn ang="0">
                    <a:pos x="1943" y="458"/>
                  </a:cxn>
                  <a:cxn ang="0">
                    <a:pos x="1707" y="442"/>
                  </a:cxn>
                  <a:cxn ang="0">
                    <a:pos x="1458" y="412"/>
                  </a:cxn>
                  <a:cxn ang="0">
                    <a:pos x="1194" y="365"/>
                  </a:cxn>
                  <a:cxn ang="0">
                    <a:pos x="916" y="303"/>
                  </a:cxn>
                  <a:cxn ang="0">
                    <a:pos x="625" y="222"/>
                  </a:cxn>
                  <a:cxn ang="0">
                    <a:pos x="397" y="150"/>
                  </a:cxn>
                  <a:cxn ang="0">
                    <a:pos x="241" y="94"/>
                  </a:cxn>
                  <a:cxn ang="0">
                    <a:pos x="80" y="34"/>
                  </a:cxn>
                </a:cxnLst>
                <a:rect l="0" t="0" r="r" b="b"/>
                <a:pathLst>
                  <a:path w="3590" h="558">
                    <a:moveTo>
                      <a:pt x="3590" y="174"/>
                    </a:moveTo>
                    <a:lnTo>
                      <a:pt x="3590" y="174"/>
                    </a:lnTo>
                    <a:lnTo>
                      <a:pt x="3574" y="184"/>
                    </a:lnTo>
                    <a:lnTo>
                      <a:pt x="3527" y="206"/>
                    </a:lnTo>
                    <a:lnTo>
                      <a:pt x="3527" y="206"/>
                    </a:lnTo>
                    <a:lnTo>
                      <a:pt x="3493" y="222"/>
                    </a:lnTo>
                    <a:lnTo>
                      <a:pt x="3493" y="222"/>
                    </a:lnTo>
                    <a:lnTo>
                      <a:pt x="3541" y="201"/>
                    </a:lnTo>
                    <a:lnTo>
                      <a:pt x="3541" y="201"/>
                    </a:lnTo>
                    <a:lnTo>
                      <a:pt x="3590" y="174"/>
                    </a:lnTo>
                    <a:moveTo>
                      <a:pt x="3590" y="174"/>
                    </a:moveTo>
                    <a:lnTo>
                      <a:pt x="3590" y="174"/>
                    </a:lnTo>
                    <a:lnTo>
                      <a:pt x="3590" y="174"/>
                    </a:lnTo>
                    <a:lnTo>
                      <a:pt x="3590" y="174"/>
                    </a:lnTo>
                    <a:moveTo>
                      <a:pt x="0" y="0"/>
                    </a:moveTo>
                    <a:lnTo>
                      <a:pt x="0" y="135"/>
                    </a:lnTo>
                    <a:lnTo>
                      <a:pt x="0" y="135"/>
                    </a:lnTo>
                    <a:lnTo>
                      <a:pt x="122" y="190"/>
                    </a:lnTo>
                    <a:lnTo>
                      <a:pt x="242" y="241"/>
                    </a:lnTo>
                    <a:lnTo>
                      <a:pt x="363" y="288"/>
                    </a:lnTo>
                    <a:lnTo>
                      <a:pt x="482" y="331"/>
                    </a:lnTo>
                    <a:lnTo>
                      <a:pt x="601" y="370"/>
                    </a:lnTo>
                    <a:lnTo>
                      <a:pt x="718" y="404"/>
                    </a:lnTo>
                    <a:lnTo>
                      <a:pt x="836" y="436"/>
                    </a:lnTo>
                    <a:lnTo>
                      <a:pt x="950" y="462"/>
                    </a:lnTo>
                    <a:lnTo>
                      <a:pt x="1064" y="486"/>
                    </a:lnTo>
                    <a:lnTo>
                      <a:pt x="1178" y="507"/>
                    </a:lnTo>
                    <a:lnTo>
                      <a:pt x="1291" y="523"/>
                    </a:lnTo>
                    <a:lnTo>
                      <a:pt x="1402" y="536"/>
                    </a:lnTo>
                    <a:lnTo>
                      <a:pt x="1511" y="547"/>
                    </a:lnTo>
                    <a:lnTo>
                      <a:pt x="1619" y="553"/>
                    </a:lnTo>
                    <a:lnTo>
                      <a:pt x="1726" y="558"/>
                    </a:lnTo>
                    <a:lnTo>
                      <a:pt x="1832" y="558"/>
                    </a:lnTo>
                    <a:lnTo>
                      <a:pt x="1832" y="558"/>
                    </a:lnTo>
                    <a:lnTo>
                      <a:pt x="1934" y="558"/>
                    </a:lnTo>
                    <a:lnTo>
                      <a:pt x="2033" y="553"/>
                    </a:lnTo>
                    <a:lnTo>
                      <a:pt x="2133" y="549"/>
                    </a:lnTo>
                    <a:lnTo>
                      <a:pt x="2230" y="539"/>
                    </a:lnTo>
                    <a:lnTo>
                      <a:pt x="2326" y="529"/>
                    </a:lnTo>
                    <a:lnTo>
                      <a:pt x="2421" y="516"/>
                    </a:lnTo>
                    <a:lnTo>
                      <a:pt x="2512" y="502"/>
                    </a:lnTo>
                    <a:lnTo>
                      <a:pt x="2604" y="486"/>
                    </a:lnTo>
                    <a:lnTo>
                      <a:pt x="2694" y="468"/>
                    </a:lnTo>
                    <a:lnTo>
                      <a:pt x="2783" y="449"/>
                    </a:lnTo>
                    <a:lnTo>
                      <a:pt x="2869" y="428"/>
                    </a:lnTo>
                    <a:lnTo>
                      <a:pt x="2955" y="405"/>
                    </a:lnTo>
                    <a:lnTo>
                      <a:pt x="3038" y="381"/>
                    </a:lnTo>
                    <a:lnTo>
                      <a:pt x="3120" y="357"/>
                    </a:lnTo>
                    <a:lnTo>
                      <a:pt x="3201" y="330"/>
                    </a:lnTo>
                    <a:lnTo>
                      <a:pt x="3279" y="304"/>
                    </a:lnTo>
                    <a:lnTo>
                      <a:pt x="3279" y="304"/>
                    </a:lnTo>
                    <a:lnTo>
                      <a:pt x="3315" y="290"/>
                    </a:lnTo>
                    <a:lnTo>
                      <a:pt x="3315" y="290"/>
                    </a:lnTo>
                    <a:lnTo>
                      <a:pt x="3268" y="306"/>
                    </a:lnTo>
                    <a:lnTo>
                      <a:pt x="3218" y="320"/>
                    </a:lnTo>
                    <a:lnTo>
                      <a:pt x="3165" y="336"/>
                    </a:lnTo>
                    <a:lnTo>
                      <a:pt x="3109" y="351"/>
                    </a:lnTo>
                    <a:lnTo>
                      <a:pt x="3048" y="367"/>
                    </a:lnTo>
                    <a:lnTo>
                      <a:pt x="2984" y="381"/>
                    </a:lnTo>
                    <a:lnTo>
                      <a:pt x="2918" y="394"/>
                    </a:lnTo>
                    <a:lnTo>
                      <a:pt x="2847" y="407"/>
                    </a:lnTo>
                    <a:lnTo>
                      <a:pt x="2773" y="420"/>
                    </a:lnTo>
                    <a:lnTo>
                      <a:pt x="2696" y="431"/>
                    </a:lnTo>
                    <a:lnTo>
                      <a:pt x="2615" y="441"/>
                    </a:lnTo>
                    <a:lnTo>
                      <a:pt x="2532" y="449"/>
                    </a:lnTo>
                    <a:lnTo>
                      <a:pt x="2443" y="455"/>
                    </a:lnTo>
                    <a:lnTo>
                      <a:pt x="2353" y="460"/>
                    </a:lnTo>
                    <a:lnTo>
                      <a:pt x="2260" y="463"/>
                    </a:lnTo>
                    <a:lnTo>
                      <a:pt x="2164" y="465"/>
                    </a:lnTo>
                    <a:lnTo>
                      <a:pt x="2164" y="465"/>
                    </a:lnTo>
                    <a:lnTo>
                      <a:pt x="2054" y="463"/>
                    </a:lnTo>
                    <a:lnTo>
                      <a:pt x="1943" y="458"/>
                    </a:lnTo>
                    <a:lnTo>
                      <a:pt x="1828" y="452"/>
                    </a:lnTo>
                    <a:lnTo>
                      <a:pt x="1707" y="442"/>
                    </a:lnTo>
                    <a:lnTo>
                      <a:pt x="1585" y="428"/>
                    </a:lnTo>
                    <a:lnTo>
                      <a:pt x="1458" y="412"/>
                    </a:lnTo>
                    <a:lnTo>
                      <a:pt x="1328" y="391"/>
                    </a:lnTo>
                    <a:lnTo>
                      <a:pt x="1194" y="365"/>
                    </a:lnTo>
                    <a:lnTo>
                      <a:pt x="1057" y="336"/>
                    </a:lnTo>
                    <a:lnTo>
                      <a:pt x="916" y="303"/>
                    </a:lnTo>
                    <a:lnTo>
                      <a:pt x="771" y="266"/>
                    </a:lnTo>
                    <a:lnTo>
                      <a:pt x="625" y="222"/>
                    </a:lnTo>
                    <a:lnTo>
                      <a:pt x="474" y="176"/>
                    </a:lnTo>
                    <a:lnTo>
                      <a:pt x="397" y="150"/>
                    </a:lnTo>
                    <a:lnTo>
                      <a:pt x="318" y="122"/>
                    </a:lnTo>
                    <a:lnTo>
                      <a:pt x="241" y="94"/>
                    </a:lnTo>
                    <a:lnTo>
                      <a:pt x="160" y="65"/>
                    </a:lnTo>
                    <a:lnTo>
                      <a:pt x="80" y="34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chemeClr val="accent4">
                      <a:alpha val="0"/>
                    </a:schemeClr>
                  </a:gs>
                  <a:gs pos="70000">
                    <a:schemeClr val="accent1">
                      <a:alpha val="35000"/>
                    </a:schemeClr>
                  </a:gs>
                  <a:gs pos="100000">
                    <a:schemeClr val="accent1">
                      <a:alpha val="1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7" name="자유형: 도형 16"/>
              <p:cNvSpPr/>
              <p:nvPr/>
            </p:nvSpPr>
            <p:spPr>
              <a:xfrm>
                <a:off x="0" y="5392738"/>
                <a:ext cx="5548313" cy="922338"/>
              </a:xfrm>
              <a:custGeom>
                <a:avLst/>
                <a:gdLst/>
                <a:ahLst/>
                <a:cxnLst>
                  <a:cxn ang="0">
                    <a:pos x="3495" y="0"/>
                  </a:cxn>
                  <a:cxn ang="0">
                    <a:pos x="3453" y="16"/>
                  </a:cxn>
                  <a:cxn ang="0">
                    <a:pos x="3370" y="48"/>
                  </a:cxn>
                  <a:cxn ang="0">
                    <a:pos x="3281" y="82"/>
                  </a:cxn>
                  <a:cxn ang="0">
                    <a:pos x="3166" y="124"/>
                  </a:cxn>
                  <a:cxn ang="0">
                    <a:pos x="2937" y="198"/>
                  </a:cxn>
                  <a:cxn ang="0">
                    <a:pos x="2717" y="259"/>
                  </a:cxn>
                  <a:cxn ang="0">
                    <a:pos x="2502" y="309"/>
                  </a:cxn>
                  <a:cxn ang="0">
                    <a:pos x="2293" y="346"/>
                  </a:cxn>
                  <a:cxn ang="0">
                    <a:pos x="2090" y="372"/>
                  </a:cxn>
                  <a:cxn ang="0">
                    <a:pos x="1896" y="389"/>
                  </a:cxn>
                  <a:cxn ang="0">
                    <a:pos x="1707" y="397"/>
                  </a:cxn>
                  <a:cxn ang="0">
                    <a:pos x="1617" y="397"/>
                  </a:cxn>
                  <a:cxn ang="0">
                    <a:pos x="1436" y="394"/>
                  </a:cxn>
                  <a:cxn ang="0">
                    <a:pos x="1264" y="383"/>
                  </a:cxn>
                  <a:cxn ang="0">
                    <a:pos x="1100" y="367"/>
                  </a:cxn>
                  <a:cxn ang="0">
                    <a:pos x="947" y="344"/>
                  </a:cxn>
                  <a:cxn ang="0">
                    <a:pos x="802" y="318"/>
                  </a:cxn>
                  <a:cxn ang="0">
                    <a:pos x="670" y="290"/>
                  </a:cxn>
                  <a:cxn ang="0">
                    <a:pos x="548" y="259"/>
                  </a:cxn>
                  <a:cxn ang="0">
                    <a:pos x="338" y="195"/>
                  </a:cxn>
                  <a:cxn ang="0">
                    <a:pos x="175" y="135"/>
                  </a:cxn>
                  <a:cxn ang="0">
                    <a:pos x="64" y="89"/>
                  </a:cxn>
                  <a:cxn ang="0">
                    <a:pos x="0" y="56"/>
                  </a:cxn>
                  <a:cxn ang="0">
                    <a:pos x="0" y="505"/>
                  </a:cxn>
                  <a:cxn ang="0">
                    <a:pos x="230" y="539"/>
                  </a:cxn>
                  <a:cxn ang="0">
                    <a:pos x="457" y="561"/>
                  </a:cxn>
                  <a:cxn ang="0">
                    <a:pos x="678" y="576"/>
                  </a:cxn>
                  <a:cxn ang="0">
                    <a:pos x="897" y="581"/>
                  </a:cxn>
                  <a:cxn ang="0">
                    <a:pos x="1016" y="579"/>
                  </a:cxn>
                  <a:cxn ang="0">
                    <a:pos x="1248" y="569"/>
                  </a:cxn>
                  <a:cxn ang="0">
                    <a:pos x="1473" y="550"/>
                  </a:cxn>
                  <a:cxn ang="0">
                    <a:pos x="1690" y="524"/>
                  </a:cxn>
                  <a:cxn ang="0">
                    <a:pos x="1899" y="492"/>
                  </a:cxn>
                  <a:cxn ang="0">
                    <a:pos x="2100" y="455"/>
                  </a:cxn>
                  <a:cxn ang="0">
                    <a:pos x="2289" y="413"/>
                  </a:cxn>
                  <a:cxn ang="0">
                    <a:pos x="2471" y="368"/>
                  </a:cxn>
                  <a:cxn ang="0">
                    <a:pos x="2640" y="320"/>
                  </a:cxn>
                  <a:cxn ang="0">
                    <a:pos x="2797" y="272"/>
                  </a:cxn>
                  <a:cxn ang="0">
                    <a:pos x="3011" y="200"/>
                  </a:cxn>
                  <a:cxn ang="0">
                    <a:pos x="3249" y="108"/>
                  </a:cxn>
                  <a:cxn ang="0">
                    <a:pos x="3429" y="31"/>
                  </a:cxn>
                </a:cxnLst>
                <a:rect l="0" t="0" r="r" b="b"/>
                <a:pathLst>
                  <a:path w="3495" h="581">
                    <a:moveTo>
                      <a:pt x="3495" y="0"/>
                    </a:moveTo>
                    <a:lnTo>
                      <a:pt x="3495" y="0"/>
                    </a:lnTo>
                    <a:lnTo>
                      <a:pt x="3453" y="16"/>
                    </a:lnTo>
                    <a:lnTo>
                      <a:pt x="3453" y="16"/>
                    </a:lnTo>
                    <a:lnTo>
                      <a:pt x="3415" y="32"/>
                    </a:lnTo>
                    <a:lnTo>
                      <a:pt x="3370" y="48"/>
                    </a:lnTo>
                    <a:lnTo>
                      <a:pt x="3370" y="48"/>
                    </a:lnTo>
                    <a:lnTo>
                      <a:pt x="3281" y="82"/>
                    </a:lnTo>
                    <a:lnTo>
                      <a:pt x="3281" y="82"/>
                    </a:lnTo>
                    <a:lnTo>
                      <a:pt x="3166" y="124"/>
                    </a:lnTo>
                    <a:lnTo>
                      <a:pt x="3051" y="163"/>
                    </a:lnTo>
                    <a:lnTo>
                      <a:pt x="2937" y="198"/>
                    </a:lnTo>
                    <a:lnTo>
                      <a:pt x="2826" y="230"/>
                    </a:lnTo>
                    <a:lnTo>
                      <a:pt x="2717" y="259"/>
                    </a:lnTo>
                    <a:lnTo>
                      <a:pt x="2608" y="286"/>
                    </a:lnTo>
                    <a:lnTo>
                      <a:pt x="2502" y="309"/>
                    </a:lnTo>
                    <a:lnTo>
                      <a:pt x="2396" y="328"/>
                    </a:lnTo>
                    <a:lnTo>
                      <a:pt x="2293" y="346"/>
                    </a:lnTo>
                    <a:lnTo>
                      <a:pt x="2191" y="360"/>
                    </a:lnTo>
                    <a:lnTo>
                      <a:pt x="2090" y="372"/>
                    </a:lnTo>
                    <a:lnTo>
                      <a:pt x="1992" y="381"/>
                    </a:lnTo>
                    <a:lnTo>
                      <a:pt x="1896" y="389"/>
                    </a:lnTo>
                    <a:lnTo>
                      <a:pt x="1801" y="394"/>
                    </a:lnTo>
                    <a:lnTo>
                      <a:pt x="1707" y="397"/>
                    </a:lnTo>
                    <a:lnTo>
                      <a:pt x="1617" y="397"/>
                    </a:lnTo>
                    <a:lnTo>
                      <a:pt x="1617" y="397"/>
                    </a:lnTo>
                    <a:lnTo>
                      <a:pt x="1526" y="397"/>
                    </a:lnTo>
                    <a:lnTo>
                      <a:pt x="1436" y="394"/>
                    </a:lnTo>
                    <a:lnTo>
                      <a:pt x="1349" y="389"/>
                    </a:lnTo>
                    <a:lnTo>
                      <a:pt x="1264" y="383"/>
                    </a:lnTo>
                    <a:lnTo>
                      <a:pt x="1180" y="375"/>
                    </a:lnTo>
                    <a:lnTo>
                      <a:pt x="1100" y="367"/>
                    </a:lnTo>
                    <a:lnTo>
                      <a:pt x="1023" y="355"/>
                    </a:lnTo>
                    <a:lnTo>
                      <a:pt x="947" y="344"/>
                    </a:lnTo>
                    <a:lnTo>
                      <a:pt x="873" y="331"/>
                    </a:lnTo>
                    <a:lnTo>
                      <a:pt x="802" y="318"/>
                    </a:lnTo>
                    <a:lnTo>
                      <a:pt x="735" y="304"/>
                    </a:lnTo>
                    <a:lnTo>
                      <a:pt x="670" y="290"/>
                    </a:lnTo>
                    <a:lnTo>
                      <a:pt x="608" y="275"/>
                    </a:lnTo>
                    <a:lnTo>
                      <a:pt x="548" y="259"/>
                    </a:lnTo>
                    <a:lnTo>
                      <a:pt x="437" y="227"/>
                    </a:lnTo>
                    <a:lnTo>
                      <a:pt x="338" y="195"/>
                    </a:lnTo>
                    <a:lnTo>
                      <a:pt x="249" y="164"/>
                    </a:lnTo>
                    <a:lnTo>
                      <a:pt x="175" y="135"/>
                    </a:lnTo>
                    <a:lnTo>
                      <a:pt x="113" y="109"/>
                    </a:lnTo>
                    <a:lnTo>
                      <a:pt x="64" y="89"/>
                    </a:lnTo>
                    <a:lnTo>
                      <a:pt x="29" y="71"/>
                    </a:lnTo>
                    <a:lnTo>
                      <a:pt x="0" y="56"/>
                    </a:lnTo>
                    <a:lnTo>
                      <a:pt x="0" y="505"/>
                    </a:lnTo>
                    <a:lnTo>
                      <a:pt x="0" y="505"/>
                    </a:lnTo>
                    <a:lnTo>
                      <a:pt x="114" y="523"/>
                    </a:lnTo>
                    <a:lnTo>
                      <a:pt x="230" y="539"/>
                    </a:lnTo>
                    <a:lnTo>
                      <a:pt x="342" y="552"/>
                    </a:lnTo>
                    <a:lnTo>
                      <a:pt x="457" y="561"/>
                    </a:lnTo>
                    <a:lnTo>
                      <a:pt x="568" y="569"/>
                    </a:lnTo>
                    <a:lnTo>
                      <a:pt x="678" y="576"/>
                    </a:lnTo>
                    <a:lnTo>
                      <a:pt x="789" y="579"/>
                    </a:lnTo>
                    <a:lnTo>
                      <a:pt x="897" y="581"/>
                    </a:lnTo>
                    <a:lnTo>
                      <a:pt x="897" y="581"/>
                    </a:lnTo>
                    <a:lnTo>
                      <a:pt x="1016" y="579"/>
                    </a:lnTo>
                    <a:lnTo>
                      <a:pt x="1132" y="574"/>
                    </a:lnTo>
                    <a:lnTo>
                      <a:pt x="1248" y="569"/>
                    </a:lnTo>
                    <a:lnTo>
                      <a:pt x="1360" y="561"/>
                    </a:lnTo>
                    <a:lnTo>
                      <a:pt x="1473" y="550"/>
                    </a:lnTo>
                    <a:lnTo>
                      <a:pt x="1582" y="539"/>
                    </a:lnTo>
                    <a:lnTo>
                      <a:pt x="1690" y="524"/>
                    </a:lnTo>
                    <a:lnTo>
                      <a:pt x="1796" y="510"/>
                    </a:lnTo>
                    <a:lnTo>
                      <a:pt x="1899" y="492"/>
                    </a:lnTo>
                    <a:lnTo>
                      <a:pt x="2000" y="474"/>
                    </a:lnTo>
                    <a:lnTo>
                      <a:pt x="2100" y="455"/>
                    </a:lnTo>
                    <a:lnTo>
                      <a:pt x="2196" y="434"/>
                    </a:lnTo>
                    <a:lnTo>
                      <a:pt x="2289" y="413"/>
                    </a:lnTo>
                    <a:lnTo>
                      <a:pt x="2381" y="391"/>
                    </a:lnTo>
                    <a:lnTo>
                      <a:pt x="2471" y="368"/>
                    </a:lnTo>
                    <a:lnTo>
                      <a:pt x="2556" y="344"/>
                    </a:lnTo>
                    <a:lnTo>
                      <a:pt x="2640" y="320"/>
                    </a:lnTo>
                    <a:lnTo>
                      <a:pt x="2720" y="296"/>
                    </a:lnTo>
                    <a:lnTo>
                      <a:pt x="2797" y="272"/>
                    </a:lnTo>
                    <a:lnTo>
                      <a:pt x="2873" y="248"/>
                    </a:lnTo>
                    <a:lnTo>
                      <a:pt x="3011" y="200"/>
                    </a:lnTo>
                    <a:lnTo>
                      <a:pt x="3138" y="153"/>
                    </a:lnTo>
                    <a:lnTo>
                      <a:pt x="3249" y="108"/>
                    </a:lnTo>
                    <a:lnTo>
                      <a:pt x="3347" y="66"/>
                    </a:lnTo>
                    <a:lnTo>
                      <a:pt x="3429" y="31"/>
                    </a:lnTo>
                    <a:lnTo>
                      <a:pt x="3495" y="0"/>
                    </a:lnTo>
                  </a:path>
                </a:pathLst>
              </a:custGeom>
              <a:gradFill>
                <a:gsLst>
                  <a:gs pos="0">
                    <a:schemeClr val="accent5">
                      <a:alpha val="14000"/>
                    </a:schemeClr>
                  </a:gs>
                  <a:gs pos="50000">
                    <a:schemeClr val="accent5">
                      <a:lumMod val="60000"/>
                      <a:lumOff val="40000"/>
                      <a:alpha val="40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49000"/>
                    </a:schemeClr>
                  </a:gs>
                </a:gsLst>
                <a:lin ang="0" scaled="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0" name="자유형: 도형 19"/>
          <p:cNvSpPr/>
          <p:nvPr/>
        </p:nvSpPr>
        <p:spPr>
          <a:xfrm>
            <a:off x="0" y="5392738"/>
            <a:ext cx="7397750" cy="922338"/>
          </a:xfrm>
          <a:custGeom>
            <a:avLst/>
            <a:gdLst/>
            <a:ahLst/>
            <a:cxnLst>
              <a:cxn ang="0">
                <a:pos x="3495" y="0"/>
              </a:cxn>
              <a:cxn ang="0">
                <a:pos x="3453" y="16"/>
              </a:cxn>
              <a:cxn ang="0">
                <a:pos x="3370" y="48"/>
              </a:cxn>
              <a:cxn ang="0">
                <a:pos x="3281" y="82"/>
              </a:cxn>
              <a:cxn ang="0">
                <a:pos x="3166" y="124"/>
              </a:cxn>
              <a:cxn ang="0">
                <a:pos x="2937" y="198"/>
              </a:cxn>
              <a:cxn ang="0">
                <a:pos x="2717" y="259"/>
              </a:cxn>
              <a:cxn ang="0">
                <a:pos x="2502" y="309"/>
              </a:cxn>
              <a:cxn ang="0">
                <a:pos x="2293" y="346"/>
              </a:cxn>
              <a:cxn ang="0">
                <a:pos x="2090" y="372"/>
              </a:cxn>
              <a:cxn ang="0">
                <a:pos x="1896" y="389"/>
              </a:cxn>
              <a:cxn ang="0">
                <a:pos x="1707" y="397"/>
              </a:cxn>
              <a:cxn ang="0">
                <a:pos x="1617" y="397"/>
              </a:cxn>
              <a:cxn ang="0">
                <a:pos x="1436" y="394"/>
              </a:cxn>
              <a:cxn ang="0">
                <a:pos x="1264" y="383"/>
              </a:cxn>
              <a:cxn ang="0">
                <a:pos x="1100" y="367"/>
              </a:cxn>
              <a:cxn ang="0">
                <a:pos x="947" y="344"/>
              </a:cxn>
              <a:cxn ang="0">
                <a:pos x="802" y="318"/>
              </a:cxn>
              <a:cxn ang="0">
                <a:pos x="670" y="290"/>
              </a:cxn>
              <a:cxn ang="0">
                <a:pos x="548" y="259"/>
              </a:cxn>
              <a:cxn ang="0">
                <a:pos x="338" y="195"/>
              </a:cxn>
              <a:cxn ang="0">
                <a:pos x="175" y="135"/>
              </a:cxn>
              <a:cxn ang="0">
                <a:pos x="64" y="89"/>
              </a:cxn>
              <a:cxn ang="0">
                <a:pos x="0" y="56"/>
              </a:cxn>
              <a:cxn ang="0">
                <a:pos x="0" y="505"/>
              </a:cxn>
              <a:cxn ang="0">
                <a:pos x="230" y="539"/>
              </a:cxn>
              <a:cxn ang="0">
                <a:pos x="457" y="561"/>
              </a:cxn>
              <a:cxn ang="0">
                <a:pos x="678" y="576"/>
              </a:cxn>
              <a:cxn ang="0">
                <a:pos x="897" y="581"/>
              </a:cxn>
              <a:cxn ang="0">
                <a:pos x="1016" y="579"/>
              </a:cxn>
              <a:cxn ang="0">
                <a:pos x="1248" y="569"/>
              </a:cxn>
              <a:cxn ang="0">
                <a:pos x="1473" y="550"/>
              </a:cxn>
              <a:cxn ang="0">
                <a:pos x="1690" y="524"/>
              </a:cxn>
              <a:cxn ang="0">
                <a:pos x="1899" y="492"/>
              </a:cxn>
              <a:cxn ang="0">
                <a:pos x="2100" y="455"/>
              </a:cxn>
              <a:cxn ang="0">
                <a:pos x="2289" y="413"/>
              </a:cxn>
              <a:cxn ang="0">
                <a:pos x="2471" y="368"/>
              </a:cxn>
              <a:cxn ang="0">
                <a:pos x="2640" y="320"/>
              </a:cxn>
              <a:cxn ang="0">
                <a:pos x="2797" y="272"/>
              </a:cxn>
              <a:cxn ang="0">
                <a:pos x="3011" y="200"/>
              </a:cxn>
              <a:cxn ang="0">
                <a:pos x="3249" y="108"/>
              </a:cxn>
              <a:cxn ang="0">
                <a:pos x="3429" y="31"/>
              </a:cxn>
            </a:cxnLst>
            <a:rect l="0" t="0" r="r" b="b"/>
            <a:pathLst>
              <a:path w="3495" h="581">
                <a:moveTo>
                  <a:pt x="3495" y="0"/>
                </a:moveTo>
                <a:lnTo>
                  <a:pt x="3495" y="0"/>
                </a:lnTo>
                <a:lnTo>
                  <a:pt x="3453" y="16"/>
                </a:lnTo>
                <a:lnTo>
                  <a:pt x="3453" y="16"/>
                </a:lnTo>
                <a:lnTo>
                  <a:pt x="3415" y="32"/>
                </a:lnTo>
                <a:lnTo>
                  <a:pt x="3370" y="48"/>
                </a:lnTo>
                <a:lnTo>
                  <a:pt x="3370" y="48"/>
                </a:lnTo>
                <a:lnTo>
                  <a:pt x="3281" y="82"/>
                </a:lnTo>
                <a:lnTo>
                  <a:pt x="3281" y="82"/>
                </a:lnTo>
                <a:lnTo>
                  <a:pt x="3166" y="124"/>
                </a:lnTo>
                <a:lnTo>
                  <a:pt x="3051" y="163"/>
                </a:lnTo>
                <a:lnTo>
                  <a:pt x="2937" y="198"/>
                </a:lnTo>
                <a:lnTo>
                  <a:pt x="2826" y="230"/>
                </a:lnTo>
                <a:lnTo>
                  <a:pt x="2717" y="259"/>
                </a:lnTo>
                <a:lnTo>
                  <a:pt x="2608" y="286"/>
                </a:lnTo>
                <a:lnTo>
                  <a:pt x="2502" y="309"/>
                </a:lnTo>
                <a:lnTo>
                  <a:pt x="2396" y="328"/>
                </a:lnTo>
                <a:lnTo>
                  <a:pt x="2293" y="346"/>
                </a:lnTo>
                <a:lnTo>
                  <a:pt x="2191" y="360"/>
                </a:lnTo>
                <a:lnTo>
                  <a:pt x="2090" y="372"/>
                </a:lnTo>
                <a:lnTo>
                  <a:pt x="1992" y="381"/>
                </a:lnTo>
                <a:lnTo>
                  <a:pt x="1896" y="389"/>
                </a:lnTo>
                <a:lnTo>
                  <a:pt x="1801" y="394"/>
                </a:lnTo>
                <a:lnTo>
                  <a:pt x="1707" y="397"/>
                </a:lnTo>
                <a:lnTo>
                  <a:pt x="1617" y="397"/>
                </a:lnTo>
                <a:lnTo>
                  <a:pt x="1617" y="397"/>
                </a:lnTo>
                <a:lnTo>
                  <a:pt x="1526" y="397"/>
                </a:lnTo>
                <a:lnTo>
                  <a:pt x="1436" y="394"/>
                </a:lnTo>
                <a:lnTo>
                  <a:pt x="1349" y="389"/>
                </a:lnTo>
                <a:lnTo>
                  <a:pt x="1264" y="383"/>
                </a:lnTo>
                <a:lnTo>
                  <a:pt x="1180" y="375"/>
                </a:lnTo>
                <a:lnTo>
                  <a:pt x="1100" y="367"/>
                </a:lnTo>
                <a:lnTo>
                  <a:pt x="1023" y="355"/>
                </a:lnTo>
                <a:lnTo>
                  <a:pt x="947" y="344"/>
                </a:lnTo>
                <a:lnTo>
                  <a:pt x="873" y="331"/>
                </a:lnTo>
                <a:lnTo>
                  <a:pt x="802" y="318"/>
                </a:lnTo>
                <a:lnTo>
                  <a:pt x="735" y="304"/>
                </a:lnTo>
                <a:lnTo>
                  <a:pt x="670" y="290"/>
                </a:lnTo>
                <a:lnTo>
                  <a:pt x="608" y="275"/>
                </a:lnTo>
                <a:lnTo>
                  <a:pt x="548" y="259"/>
                </a:lnTo>
                <a:lnTo>
                  <a:pt x="437" y="227"/>
                </a:lnTo>
                <a:lnTo>
                  <a:pt x="338" y="195"/>
                </a:lnTo>
                <a:lnTo>
                  <a:pt x="249" y="164"/>
                </a:lnTo>
                <a:lnTo>
                  <a:pt x="175" y="135"/>
                </a:lnTo>
                <a:lnTo>
                  <a:pt x="113" y="109"/>
                </a:lnTo>
                <a:lnTo>
                  <a:pt x="64" y="89"/>
                </a:lnTo>
                <a:lnTo>
                  <a:pt x="29" y="71"/>
                </a:lnTo>
                <a:lnTo>
                  <a:pt x="0" y="56"/>
                </a:lnTo>
                <a:lnTo>
                  <a:pt x="0" y="505"/>
                </a:lnTo>
                <a:lnTo>
                  <a:pt x="0" y="505"/>
                </a:lnTo>
                <a:lnTo>
                  <a:pt x="114" y="523"/>
                </a:lnTo>
                <a:lnTo>
                  <a:pt x="230" y="539"/>
                </a:lnTo>
                <a:lnTo>
                  <a:pt x="342" y="552"/>
                </a:lnTo>
                <a:lnTo>
                  <a:pt x="457" y="561"/>
                </a:lnTo>
                <a:lnTo>
                  <a:pt x="568" y="569"/>
                </a:lnTo>
                <a:lnTo>
                  <a:pt x="678" y="576"/>
                </a:lnTo>
                <a:lnTo>
                  <a:pt x="789" y="579"/>
                </a:lnTo>
                <a:lnTo>
                  <a:pt x="897" y="581"/>
                </a:lnTo>
                <a:lnTo>
                  <a:pt x="897" y="581"/>
                </a:lnTo>
                <a:lnTo>
                  <a:pt x="1016" y="579"/>
                </a:lnTo>
                <a:lnTo>
                  <a:pt x="1132" y="574"/>
                </a:lnTo>
                <a:lnTo>
                  <a:pt x="1248" y="569"/>
                </a:lnTo>
                <a:lnTo>
                  <a:pt x="1360" y="561"/>
                </a:lnTo>
                <a:lnTo>
                  <a:pt x="1473" y="550"/>
                </a:lnTo>
                <a:lnTo>
                  <a:pt x="1582" y="539"/>
                </a:lnTo>
                <a:lnTo>
                  <a:pt x="1690" y="524"/>
                </a:lnTo>
                <a:lnTo>
                  <a:pt x="1796" y="510"/>
                </a:lnTo>
                <a:lnTo>
                  <a:pt x="1899" y="492"/>
                </a:lnTo>
                <a:lnTo>
                  <a:pt x="2000" y="474"/>
                </a:lnTo>
                <a:lnTo>
                  <a:pt x="2100" y="455"/>
                </a:lnTo>
                <a:lnTo>
                  <a:pt x="2196" y="434"/>
                </a:lnTo>
                <a:lnTo>
                  <a:pt x="2289" y="413"/>
                </a:lnTo>
                <a:lnTo>
                  <a:pt x="2381" y="391"/>
                </a:lnTo>
                <a:lnTo>
                  <a:pt x="2471" y="368"/>
                </a:lnTo>
                <a:lnTo>
                  <a:pt x="2556" y="344"/>
                </a:lnTo>
                <a:lnTo>
                  <a:pt x="2640" y="320"/>
                </a:lnTo>
                <a:lnTo>
                  <a:pt x="2720" y="296"/>
                </a:lnTo>
                <a:lnTo>
                  <a:pt x="2797" y="272"/>
                </a:lnTo>
                <a:lnTo>
                  <a:pt x="2873" y="248"/>
                </a:lnTo>
                <a:lnTo>
                  <a:pt x="3011" y="200"/>
                </a:lnTo>
                <a:lnTo>
                  <a:pt x="3138" y="153"/>
                </a:lnTo>
                <a:lnTo>
                  <a:pt x="3249" y="108"/>
                </a:lnTo>
                <a:lnTo>
                  <a:pt x="3347" y="66"/>
                </a:lnTo>
                <a:lnTo>
                  <a:pt x="3429" y="31"/>
                </a:lnTo>
                <a:lnTo>
                  <a:pt x="3495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3143248"/>
            <a:ext cx="10363199" cy="1238281"/>
          </a:xfrm>
        </p:spPr>
        <p:txBody>
          <a:bodyPr anchor="t">
            <a:noAutofit/>
          </a:bodyPr>
          <a:lstStyle>
            <a:lvl1pPr algn="ctr">
              <a:defRPr sz="6600" b="0" cap="all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571744"/>
            <a:ext cx="10363199" cy="571493"/>
          </a:xfrm>
        </p:spPr>
        <p:txBody>
          <a:bodyPr anchor="b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22" name="날짜 개체 틀 21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27E8554-865E-4BD3-BA00-F37F786CB11B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27" name="그림 26" descr="그림1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3851910" y="0"/>
            <a:ext cx="8330815" cy="32385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609599" y="85888"/>
            <a:ext cx="10972799" cy="83939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357298"/>
            <a:ext cx="5384799" cy="47688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357298"/>
            <a:ext cx="5384799" cy="47688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F3F3AE4-A36D-4277-83F2-3AF75E623AED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8A39F19-B1E5-4A90-A31A-A5C67058AFE3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09599" y="85888"/>
            <a:ext cx="10972799" cy="83939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85860"/>
            <a:ext cx="10972799" cy="4882403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2182A43-1048-44BF-B7B0-05A26ED94B02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09599" y="85888"/>
            <a:ext cx="10972799" cy="83939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347288"/>
            <a:ext cx="5384799" cy="2367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347288"/>
            <a:ext cx="5384799" cy="2367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812756"/>
            <a:ext cx="5384799" cy="2367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812756"/>
            <a:ext cx="5384799" cy="236746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386CA062-2DE7-460D-B296-A8D70E477CA9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609599" y="85888"/>
            <a:ext cx="10972799" cy="83939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13" y="785794"/>
            <a:ext cx="10372761" cy="566738"/>
          </a:xfrm>
        </p:spPr>
        <p:txBody>
          <a:bodyPr anchor="ctr"/>
          <a:lstStyle>
            <a:lvl1pPr algn="l">
              <a:buClr>
                <a:schemeClr val="tx1"/>
              </a:buClr>
              <a:buFont typeface="Wingdings"/>
              <a:buChar char="©"/>
              <a:defRPr sz="2200" b="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04838" y="1357298"/>
            <a:ext cx="10382322" cy="4143404"/>
          </a:xfrm>
          <a:solidFill>
            <a:schemeClr val="accent1">
              <a:lumMod val="20000"/>
              <a:lumOff val="80000"/>
              <a:alpha val="45000"/>
            </a:schemeClr>
          </a:solidFill>
          <a:ln w="444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57213" y="5500702"/>
            <a:ext cx="10477573" cy="647720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24125B0-AFAA-4526-A32E-8CF04A244AE3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은하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림3.png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rcRect/>
          <a:stretch>
            <a:fillRect/>
          </a:stretch>
        </p:blipFill>
        <p:spPr>
          <a:xfrm>
            <a:off x="0" y="0"/>
            <a:ext cx="12191999" cy="1215425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85888"/>
            <a:ext cx="10972799" cy="83939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285860"/>
            <a:ext cx="10972799" cy="4840303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52E41D2E-3071-4C31-9C41-AF25CE42ACD6}" type="datetime1">
              <a:rPr lang="ko-KR" altLang="en-US"/>
              <a:pPr>
                <a:defRPr lang="ko-KR" altLang="en-US"/>
              </a:pPr>
              <a:t>2024-07-30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accent1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Font typeface="Wingdings"/>
        <a:buChar char=""/>
        <a:defRPr sz="2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14375" indent="-358775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Font typeface="Wingdings"/>
        <a:buChar char="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079500" indent="-365125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Font typeface="Wingdings"/>
        <a:buChar char="©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436688" indent="-357188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Font typeface="Wingdings"/>
        <a:buChar char="©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793875" indent="-357188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Font typeface="Wingdings"/>
        <a:buChar char="©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063750" indent="-269875" algn="l" defTabSz="914400" rtl="0" eaLnBrk="1" latinLnBrk="1" hangingPunct="1">
        <a:spcBef>
          <a:spcPct val="20000"/>
        </a:spcBef>
        <a:buFont typeface="Wingdings"/>
        <a:buChar char="©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420938" indent="-269875" algn="l" defTabSz="914400" rtl="0" eaLnBrk="1" latinLnBrk="1" hangingPunct="1">
        <a:spcBef>
          <a:spcPct val="20000"/>
        </a:spcBef>
        <a:buFont typeface="Wingdings"/>
        <a:buChar char="©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2778125" indent="-269875" algn="l" defTabSz="914400" rtl="0" eaLnBrk="1" latinLnBrk="1" hangingPunct="1">
        <a:spcBef>
          <a:spcPct val="20000"/>
        </a:spcBef>
        <a:buFont typeface="Wingdings"/>
        <a:buChar char="©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152775" indent="-279400" algn="l" defTabSz="914400" rtl="0" eaLnBrk="1" latinLnBrk="1" hangingPunct="1">
        <a:spcBef>
          <a:spcPct val="20000"/>
        </a:spcBef>
        <a:buFont typeface="Wingdings"/>
        <a:buChar char="©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85709" y="3114235"/>
            <a:ext cx="11144327" cy="1743524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원대한 </a:t>
            </a:r>
            <a:r>
              <a:rPr lang="en-US" altLang="ko-KR"/>
              <a:t> </a:t>
            </a:r>
            <a:r>
              <a:rPr lang="ko-KR" altLang="en-US"/>
              <a:t>올 승리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95637" y="4857760"/>
            <a:ext cx="8534399" cy="571504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소원을 이뤄주는 </a:t>
            </a:r>
            <a:r>
              <a:rPr lang="en-US" altLang="ko-KR"/>
              <a:t>MES</a:t>
            </a:r>
            <a:r>
              <a:rPr lang="ko-KR" altLang="en-US"/>
              <a:t> 시스템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7648" y="106706"/>
            <a:ext cx="7096704" cy="3322293"/>
          </a:xfrm>
          <a:prstGeom prst="rect">
            <a:avLst/>
          </a:prstGeom>
        </p:spPr>
      </p:pic>
      <p:sp>
        <p:nvSpPr>
          <p:cNvPr id="5" name="부제목 2"/>
          <p:cNvSpPr/>
          <p:nvPr/>
        </p:nvSpPr>
        <p:spPr>
          <a:xfrm>
            <a:off x="718657" y="5802340"/>
            <a:ext cx="5554300" cy="57150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0" indent="0" algn="r" defTabSz="914400" rtl="0" eaLnBrk="1" latinLnBrk="1" hangingPunct="1">
              <a:spcBef>
                <a:spcPct val="20000"/>
              </a:spcBef>
              <a:buClr>
                <a:schemeClr val="tx2">
                  <a:lumMod val="50000"/>
                </a:schemeClr>
              </a:buClr>
              <a:buFont typeface="Wingdings"/>
              <a:buNone/>
              <a:defRPr/>
            </a:pPr>
            <a:r>
              <a:rPr kumimoji="0" lang="ko-KR" altLang="en-US" sz="2800" b="0" i="0" u="none" strike="noStrike" kern="1200" cap="none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팀원 정근승  권대호 정다올 김소원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정근승 분담내용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726" y="1245577"/>
            <a:ext cx="5000528" cy="53120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69697" y="1859005"/>
            <a:ext cx="8146457" cy="40851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45394" y="3358661"/>
            <a:ext cx="256442" cy="241788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5726" y="2622891"/>
            <a:ext cx="6777403" cy="1955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9375" y="925286"/>
            <a:ext cx="6206761" cy="31124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45394" y="3429000"/>
            <a:ext cx="6206761" cy="3121564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216255" y="3264144"/>
            <a:ext cx="1011629" cy="7736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정근승 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892" y="966106"/>
            <a:ext cx="11405506" cy="546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/>
              <a:t>느낀 점</a:t>
            </a:r>
          </a:p>
          <a:p>
            <a:pPr>
              <a:defRPr/>
            </a:pPr>
            <a:r>
              <a:rPr lang="ko-KR" altLang="en-US" sz="1600"/>
              <a:t>처음에 개발자라는 직업이 개발 당시 매일 철야를 하면서 에러와 비작동에 대한 고민과 스트레스를 많이 받는다고 들었는데,</a:t>
            </a:r>
          </a:p>
          <a:p>
            <a:pPr>
              <a:defRPr/>
            </a:pPr>
            <a:r>
              <a:rPr lang="ko-KR" altLang="en-US" sz="1600"/>
              <a:t>이번 프로젝트를 진행하면서 왜 그런지 이해가 되었습니다. 생각해야 하는게 너무 많고, 정리하는 겨를 없이 에러들이 발생하니</a:t>
            </a:r>
          </a:p>
          <a:p>
            <a:pPr>
              <a:defRPr/>
            </a:pPr>
            <a:r>
              <a:rPr lang="ko-KR" altLang="en-US" sz="1600"/>
              <a:t>너무 힘들었지만 이렇기 때문에 좀 더 효율적이고, 빠른 해결 방법을 끊임없이 생각하며 뇌가 깨어나는 그런 시간이었습니다.</a:t>
            </a:r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얻은 것</a:t>
            </a:r>
          </a:p>
          <a:p>
            <a:pPr>
              <a:defRPr/>
            </a:pPr>
            <a:r>
              <a:rPr lang="ko-KR" altLang="en-US" sz="1600"/>
              <a:t>제가 이번 프로젝트에서 생각해 보니 많은 걸 얻은 그런 시간이었습니다.</a:t>
            </a:r>
          </a:p>
          <a:p>
            <a:pPr>
              <a:defRPr/>
            </a:pPr>
            <a:r>
              <a:rPr lang="ko-KR" altLang="en-US" sz="1600"/>
              <a:t>저는 이 교육과정에서 전공자는 아니지만, 같은 비전공자들에 비해 잘한다고 생각해서 자만심이 있었습니다.</a:t>
            </a:r>
          </a:p>
          <a:p>
            <a:pPr>
              <a:defRPr/>
            </a:pPr>
            <a:r>
              <a:rPr lang="ko-KR" altLang="en-US" sz="1600"/>
              <a:t>하지만 프로젝트를 하면서, 다른 팀들의 아이디어나 코드의 창의성을 보고 새롭게 성장하는 계기가 되었습니다.</a:t>
            </a:r>
          </a:p>
          <a:p>
            <a:pPr>
              <a:defRPr/>
            </a:pPr>
            <a:r>
              <a:rPr lang="ko-KR" altLang="en-US" sz="1600"/>
              <a:t>잘 따라오지 못하는 팀원이 있을 때 어떻게 하면 좋게 작용하고 더욱더 좋은 결과를 얻을 수 있을까?, 성장할 수 있을까? 하며 많은 생각을 했던 시간이었습니다.</a:t>
            </a:r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좋았던 점</a:t>
            </a:r>
          </a:p>
          <a:p>
            <a:pPr>
              <a:defRPr/>
            </a:pPr>
            <a:r>
              <a:rPr lang="ko-KR" altLang="en-US" sz="1600"/>
              <a:t>여러 성격을 가진 사람들과 함께 소통하며 문제를 해결하는 게 재미있고, 흥미로웠습니다.</a:t>
            </a:r>
          </a:p>
          <a:p>
            <a:pPr>
              <a:defRPr/>
            </a:pPr>
            <a:r>
              <a:rPr lang="ko-KR" altLang="en-US" sz="1600"/>
              <a:t>사람 간의 커뮤니케이션의 중요성을 한층 더 깨달았고, 앞으로의 인연이 기대됩니다.</a:t>
            </a:r>
          </a:p>
          <a:p>
            <a:pPr>
              <a:defRPr/>
            </a:pPr>
            <a:r>
              <a:rPr lang="ko-KR" altLang="en-US" sz="1600"/>
              <a:t>저만 생각하고 있던 그런 아이디어를 마음껏 발휘할 수 있어서 좋았습니다.</a:t>
            </a:r>
          </a:p>
          <a:p>
            <a:pPr>
              <a:defRPr/>
            </a:pPr>
            <a:r>
              <a:rPr lang="ko-KR" altLang="en-US" sz="1600"/>
              <a:t>다른 팀원들의 아이디어와 맞붙일 칠 때 또 다른 새로운 방향이나 시너지가 생겨 생기가 도는 그런 프로젝트 었습니다.</a:t>
            </a:r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어려웠던 점</a:t>
            </a:r>
          </a:p>
          <a:p>
            <a:pPr>
              <a:defRPr/>
            </a:pPr>
            <a:r>
              <a:rPr lang="ko-KR" altLang="en-US" sz="1600"/>
              <a:t>프로젝트라는 팀 과제 자체를 처음 시도해 보다 보니, 팀장이라는 직책이 생각보다 부담감이 있었습니다.</a:t>
            </a:r>
          </a:p>
          <a:p>
            <a:pPr>
              <a:defRPr/>
            </a:pPr>
            <a:r>
              <a:rPr lang="ko-KR" altLang="en-US" sz="1600"/>
              <a:t>팀원 간의 소통, 팀원들의 업무 분담, 프로젝트 방향성 등 여러 장애물이 짧은 시간에 한꺼번에 다가오니까 많은 고난과 역경을 느꼈습니다.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430" y="1059431"/>
            <a:ext cx="10175264" cy="553444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김소원 분담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0090" y="2889250"/>
            <a:ext cx="5810524" cy="159828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960953" y="3429000"/>
            <a:ext cx="687539" cy="1058531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494694"/>
            <a:ext cx="6355520" cy="4220306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rot="10800000">
            <a:off x="2604721" y="1758461"/>
            <a:ext cx="7699988" cy="1670573"/>
          </a:xfrm>
          <a:prstGeom prst="straightConnector1">
            <a:avLst/>
          </a:prstGeom>
          <a:ln w="25400" algn="ctr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79618" y="241461"/>
            <a:ext cx="5829080" cy="3667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43562" y="4715441"/>
            <a:ext cx="5306712" cy="1878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69341" y="3759794"/>
            <a:ext cx="5306712" cy="18948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36849" y="2811741"/>
            <a:ext cx="5306712" cy="20208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7176" y="1032057"/>
            <a:ext cx="3586253" cy="57546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733430" y="1032057"/>
            <a:ext cx="3573144" cy="57546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031314" y="1466807"/>
            <a:ext cx="5009300" cy="392438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45589" y="3189287"/>
            <a:ext cx="3617178" cy="277812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1" animBg="1"/>
      <p:bldP spid="20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김소원 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892" y="966105"/>
            <a:ext cx="11405506" cy="4242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/>
              <a:t>느낀 점</a:t>
            </a:r>
          </a:p>
          <a:p>
            <a:pPr>
              <a:defRPr/>
            </a:pPr>
            <a:r>
              <a:rPr lang="ko-KR" altLang="en-US" sz="1600"/>
              <a:t>팀장이 시킨 일에 대해 완벽하게 부흥하는 결과를 만드는게 힘들었습니다</a:t>
            </a:r>
            <a:r>
              <a:rPr lang="en-US" altLang="ko-KR" sz="1600"/>
              <a:t>.</a:t>
            </a:r>
          </a:p>
          <a:p>
            <a:pPr>
              <a:defRPr/>
            </a:pPr>
            <a:r>
              <a:rPr lang="ko-KR" altLang="en-US" sz="1600"/>
              <a:t>많이 부족한 저를 챙겨주는 팀장님과 팀원들의 노력을 헛되이게 하기 싫어 열심히 노력하는 저를 볼 수 있었습니다</a:t>
            </a:r>
            <a:r>
              <a:rPr lang="en-US" altLang="ko-KR" sz="1600"/>
              <a:t>.</a:t>
            </a:r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얻은 것</a:t>
            </a:r>
          </a:p>
          <a:p>
            <a:pPr>
              <a:defRPr/>
            </a:pPr>
            <a:r>
              <a:rPr lang="ko-KR" altLang="en-US" sz="1600"/>
              <a:t>못하는게 더 많은 부족한 저에게 저도 몰랐던</a:t>
            </a:r>
            <a:r>
              <a:rPr lang="en-US" altLang="ko-KR" sz="1600"/>
              <a:t>,</a:t>
            </a:r>
            <a:r>
              <a:rPr lang="ko-KR" altLang="en-US" sz="1600"/>
              <a:t> 나도 할 수 있는 일이 있다는걸 알려주고 가르쳐주고 업무를 준 팀장님과 팀원이 있어서 더 많이 성장하는 계기가 됐고</a:t>
            </a:r>
            <a:r>
              <a:rPr lang="en-US" altLang="ko-KR" sz="1600"/>
              <a:t>,</a:t>
            </a:r>
            <a:r>
              <a:rPr lang="ko-KR" altLang="en-US" sz="1600"/>
              <a:t> 프로젝트 막바지에 이르러 처음에는 몰랐던 코드나 </a:t>
            </a:r>
            <a:r>
              <a:rPr lang="en-US" altLang="ko-KR" sz="1600"/>
              <a:t>MES</a:t>
            </a:r>
            <a:r>
              <a:rPr lang="ko-KR" altLang="en-US" sz="1600"/>
              <a:t> 에 대해 알아가니까 더 재미있고 아이디어가 생겼습니다</a:t>
            </a:r>
            <a:r>
              <a:rPr lang="en-US" altLang="ko-KR" sz="1600"/>
              <a:t>.</a:t>
            </a:r>
            <a:r>
              <a:rPr lang="ko-KR" altLang="en-US" sz="1600"/>
              <a:t> 이번 </a:t>
            </a:r>
            <a:r>
              <a:rPr lang="en-US" altLang="ko-KR" sz="1600"/>
              <a:t>1</a:t>
            </a:r>
            <a:r>
              <a:rPr lang="ko-KR" altLang="en-US" sz="1600"/>
              <a:t>차에선 많이 부족한 저였지만 </a:t>
            </a:r>
            <a:r>
              <a:rPr lang="en-US" altLang="ko-KR" sz="1600"/>
              <a:t>2</a:t>
            </a:r>
            <a:r>
              <a:rPr lang="ko-KR" altLang="en-US" sz="1600"/>
              <a:t>차</a:t>
            </a:r>
            <a:r>
              <a:rPr lang="en-US" altLang="ko-KR" sz="1600"/>
              <a:t>,</a:t>
            </a:r>
            <a:r>
              <a:rPr lang="ko-KR" altLang="en-US" sz="1600"/>
              <a:t> </a:t>
            </a:r>
            <a:r>
              <a:rPr lang="en-US" altLang="ko-KR" sz="1600"/>
              <a:t>3</a:t>
            </a:r>
            <a:r>
              <a:rPr lang="ko-KR" altLang="en-US" sz="1600"/>
              <a:t>차에서 성장한 저를 보여 드릴 수 있을거 같아 기대가 됩니다</a:t>
            </a:r>
            <a:r>
              <a:rPr lang="en-US" altLang="ko-KR" sz="1600"/>
              <a:t>.</a:t>
            </a:r>
          </a:p>
          <a:p>
            <a:pPr>
              <a:defRPr/>
            </a:pPr>
            <a:endParaRPr lang="en-US" altLang="ko-KR" sz="1600"/>
          </a:p>
          <a:p>
            <a:pPr>
              <a:defRPr/>
            </a:pPr>
            <a:r>
              <a:rPr lang="ko-KR" altLang="en-US" sz="1600"/>
              <a:t>좋았던 점</a:t>
            </a:r>
          </a:p>
          <a:p>
            <a:pPr>
              <a:defRPr/>
            </a:pPr>
            <a:r>
              <a:rPr lang="ko-KR" altLang="en-US" sz="1600"/>
              <a:t>프로젝트를 시작하기 전에 수업중에는 방해가 되지 않게 하지 못했던 질문들을 팀장님과 팀원들에게 거리 낌 없이 물어볼 수 있어서 좋았고</a:t>
            </a:r>
            <a:r>
              <a:rPr lang="en-US" altLang="ko-KR" sz="1600"/>
              <a:t>,</a:t>
            </a:r>
            <a:r>
              <a:rPr lang="ko-KR" altLang="en-US" sz="1600"/>
              <a:t> 학생 전부가 아닌 저에게 집중 해서 알려주시는 선생님의 피드백이 많은 도움이 되었습니다</a:t>
            </a:r>
            <a:r>
              <a:rPr lang="en-US" altLang="ko-KR" sz="1600"/>
              <a:t>.</a:t>
            </a:r>
          </a:p>
          <a:p>
            <a:pPr>
              <a:defRPr/>
            </a:pPr>
            <a:endParaRPr lang="en-US" altLang="ko-KR" sz="1600"/>
          </a:p>
          <a:p>
            <a:pPr>
              <a:defRPr/>
            </a:pPr>
            <a:r>
              <a:rPr lang="ko-KR" altLang="en-US" sz="1600"/>
              <a:t>어려웠던 점</a:t>
            </a:r>
          </a:p>
          <a:p>
            <a:pPr>
              <a:defRPr/>
            </a:pPr>
            <a:r>
              <a:rPr lang="ko-KR" altLang="en-US" sz="1600"/>
              <a:t>저 역시 팀으로 이루어진 프로젝트가 처음이라 많이 어색하고</a:t>
            </a:r>
            <a:r>
              <a:rPr lang="en-US" altLang="ko-KR" sz="1600"/>
              <a:t>,</a:t>
            </a:r>
            <a:r>
              <a:rPr lang="ko-KR" altLang="en-US" sz="1600"/>
              <a:t> 불안하고</a:t>
            </a:r>
            <a:r>
              <a:rPr lang="en-US" altLang="ko-KR" sz="1600"/>
              <a:t>,</a:t>
            </a:r>
            <a:r>
              <a:rPr lang="ko-KR" altLang="en-US" sz="1600"/>
              <a:t> 내가 도움이 될까라는 생각을 많이 했습니다</a:t>
            </a:r>
            <a:r>
              <a:rPr lang="en-US" altLang="ko-KR" sz="1600"/>
              <a:t>.</a:t>
            </a:r>
          </a:p>
          <a:p>
            <a:pPr>
              <a:defRPr/>
            </a:pPr>
            <a:r>
              <a:rPr lang="ko-KR" altLang="en-US" sz="1600"/>
              <a:t>이런 마음 때문에 프로젝트 초반에는 적응하지 못해 아무것도 못한다는 불안감에만 휩싸였습니다</a:t>
            </a:r>
            <a:r>
              <a:rPr lang="en-US" altLang="ko-KR" sz="1600"/>
              <a:t>.</a:t>
            </a:r>
            <a:r>
              <a:rPr lang="ko-KR" altLang="en-US" sz="1600"/>
              <a:t> 그래서 소통이 되지 않아 처음 </a:t>
            </a:r>
            <a:r>
              <a:rPr lang="en-US" altLang="ko-KR" sz="1600"/>
              <a:t>2~3</a:t>
            </a:r>
            <a:r>
              <a:rPr lang="ko-KR" altLang="en-US" sz="1600"/>
              <a:t>일은 아무것도 못하고 시간을 보낸거에 아쉬움을 느낍니다</a:t>
            </a:r>
            <a:r>
              <a:rPr lang="en-US" altLang="ko-KR" sz="16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사이드바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권대호 분담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3200" r="27940" b="8820"/>
          <a:stretch>
            <a:fillRect/>
          </a:stretch>
        </p:blipFill>
        <p:spPr>
          <a:xfrm>
            <a:off x="6230226" y="839112"/>
            <a:ext cx="5694758" cy="55653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30226" y="840398"/>
            <a:ext cx="1784506" cy="5564103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4109" y="2321718"/>
            <a:ext cx="3197710" cy="354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solidFill>
                  <a:srgbClr val="000000"/>
                </a:solidFill>
              </a:rPr>
              <a:t>-</a:t>
            </a:r>
            <a:r>
              <a:rPr lang="ko-KR" altLang="en-US" sz="1900">
                <a:solidFill>
                  <a:srgbClr val="000000"/>
                </a:solidFill>
              </a:rPr>
              <a:t> 할당된 </a:t>
            </a:r>
            <a:r>
              <a:rPr lang="en-US" altLang="ko-KR" sz="1900">
                <a:solidFill>
                  <a:srgbClr val="000000"/>
                </a:solidFill>
              </a:rPr>
              <a:t>id</a:t>
            </a:r>
            <a:r>
              <a:rPr lang="ko-KR" altLang="en-US" sz="1900">
                <a:solidFill>
                  <a:srgbClr val="000000"/>
                </a:solidFill>
              </a:rPr>
              <a:t>와</a:t>
            </a:r>
            <a:r>
              <a:rPr lang="en-US" altLang="ko-KR" sz="1900">
                <a:solidFill>
                  <a:srgbClr val="000000"/>
                </a:solidFill>
              </a:rPr>
              <a:t> pw</a:t>
            </a:r>
            <a:r>
              <a:rPr lang="ko-KR" altLang="en-US" sz="1900">
                <a:solidFill>
                  <a:srgbClr val="000000"/>
                </a:solidFill>
              </a:rPr>
              <a:t>로 로그인시 해당 프로필 기능구현</a:t>
            </a:r>
          </a:p>
          <a:p>
            <a:pPr>
              <a:defRPr/>
            </a:pPr>
            <a:endParaRPr lang="ko-KR" altLang="en-US" sz="190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 sz="1900">
                <a:solidFill>
                  <a:srgbClr val="000000"/>
                </a:solidFill>
              </a:rPr>
              <a:t>-</a:t>
            </a:r>
            <a:r>
              <a:rPr lang="ko-KR" altLang="en-US" sz="1900">
                <a:solidFill>
                  <a:srgbClr val="000000"/>
                </a:solidFill>
              </a:rPr>
              <a:t> 관리자와 생산자를 구분할 수 있는 </a:t>
            </a:r>
            <a:r>
              <a:rPr lang="en-US" altLang="ko-KR" sz="1900">
                <a:solidFill>
                  <a:srgbClr val="000000"/>
                </a:solidFill>
              </a:rPr>
              <a:t>id</a:t>
            </a:r>
            <a:r>
              <a:rPr lang="ko-KR" altLang="en-US" sz="1900">
                <a:solidFill>
                  <a:srgbClr val="000000"/>
                </a:solidFill>
              </a:rPr>
              <a:t>를 부여하여 필요한 정보만 접근할 수 있도록 기능구현</a:t>
            </a:r>
          </a:p>
          <a:p>
            <a:pPr>
              <a:defRPr/>
            </a:pPr>
            <a:endParaRPr lang="ko-KR" altLang="en-US" sz="190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 sz="1900">
                <a:solidFill>
                  <a:srgbClr val="000000"/>
                </a:solidFill>
              </a:rPr>
              <a:t>-</a:t>
            </a:r>
            <a:r>
              <a:rPr lang="ko-KR" altLang="en-US" sz="1900">
                <a:solidFill>
                  <a:srgbClr val="000000"/>
                </a:solidFill>
              </a:rPr>
              <a:t> 상단 메뉴바에 상위 메뉴에 커서를 올리면 하위 메뉴가 보이도록 기능구현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84433" y="925286"/>
            <a:ext cx="1811567" cy="480652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315018" y="2941014"/>
            <a:ext cx="1603750" cy="615849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388342" y="3154843"/>
            <a:ext cx="1603750" cy="382054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28341" y="925286"/>
            <a:ext cx="3377781" cy="46702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14398" y="221232"/>
            <a:ext cx="6991724" cy="64155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11268" y="543232"/>
            <a:ext cx="6348391" cy="1227397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14398" y="209219"/>
            <a:ext cx="7199854" cy="643956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840536" y="3951991"/>
            <a:ext cx="6348391" cy="2560897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1" animBg="1"/>
      <p:bldP spid="12" grpId="2" animBg="1"/>
      <p:bldP spid="16" grpId="3" animBg="1"/>
      <p:bldP spid="18" grpId="4" animBg="1"/>
      <p:bldP spid="20" grpId="5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관리자 페이지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권대호 분담내용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6069" y="1285860"/>
            <a:ext cx="8444350" cy="5134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109" y="2321718"/>
            <a:ext cx="2578585" cy="1248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solidFill>
                  <a:srgbClr val="000000"/>
                </a:solidFill>
              </a:rPr>
              <a:t>-</a:t>
            </a:r>
            <a:r>
              <a:rPr lang="ko-KR" altLang="en-US" sz="1900">
                <a:solidFill>
                  <a:srgbClr val="000000"/>
                </a:solidFill>
              </a:rPr>
              <a:t> 관리자로 로그인 시 관리자 페이지로 들어가서 회원정보를 수정하는 페이지 제작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게시판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권대호 분담내용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595" y="2385218"/>
            <a:ext cx="3162785" cy="2403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>
                <a:solidFill>
                  <a:srgbClr val="000000"/>
                </a:solidFill>
              </a:rPr>
              <a:t>-</a:t>
            </a:r>
            <a:r>
              <a:rPr lang="ko-KR" altLang="en-US" sz="1900">
                <a:solidFill>
                  <a:srgbClr val="000000"/>
                </a:solidFill>
              </a:rPr>
              <a:t> 한 페이지에 </a:t>
            </a:r>
            <a:r>
              <a:rPr lang="en-US" altLang="ko-KR" sz="1900">
                <a:solidFill>
                  <a:srgbClr val="000000"/>
                </a:solidFill>
              </a:rPr>
              <a:t>5</a:t>
            </a:r>
            <a:r>
              <a:rPr lang="ko-KR" altLang="en-US" sz="1900">
                <a:solidFill>
                  <a:srgbClr val="000000"/>
                </a:solidFill>
              </a:rPr>
              <a:t>개의 개시글 구현</a:t>
            </a:r>
          </a:p>
          <a:p>
            <a:pPr>
              <a:defRPr/>
            </a:pPr>
            <a:endParaRPr lang="ko-KR" altLang="en-US" sz="190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 sz="1900">
                <a:solidFill>
                  <a:srgbClr val="000000"/>
                </a:solidFill>
              </a:rPr>
              <a:t>-</a:t>
            </a:r>
            <a:r>
              <a:rPr lang="ko-KR" altLang="en-US" sz="1900">
                <a:solidFill>
                  <a:srgbClr val="000000"/>
                </a:solidFill>
              </a:rPr>
              <a:t> 게시글 삭제 버튼과 수정버튼을 함수를 이용하여 구현</a:t>
            </a:r>
          </a:p>
          <a:p>
            <a:pPr>
              <a:defRPr/>
            </a:pPr>
            <a:endParaRPr lang="ko-KR" altLang="en-US" sz="190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 sz="1900">
                <a:solidFill>
                  <a:srgbClr val="000000"/>
                </a:solidFill>
              </a:rPr>
              <a:t>-</a:t>
            </a:r>
            <a:r>
              <a:rPr lang="ko-KR" altLang="en-US" sz="1900">
                <a:solidFill>
                  <a:srgbClr val="000000"/>
                </a:solidFill>
              </a:rPr>
              <a:t> 글쓰기는 팝업창을 활용하여 기능구현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71994" y="1057260"/>
            <a:ext cx="8188887" cy="39544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36224" y="415924"/>
            <a:ext cx="7728726" cy="602615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936224" y="415924"/>
            <a:ext cx="6348391" cy="509361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36224" y="268157"/>
            <a:ext cx="7810763" cy="58912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029147" y="505587"/>
            <a:ext cx="6348391" cy="1125311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29147" y="1880727"/>
            <a:ext cx="6348391" cy="4278643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871993" y="789542"/>
            <a:ext cx="7516812" cy="3999628"/>
            <a:chOff x="3871993" y="789542"/>
            <a:chExt cx="7516812" cy="399962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871993" y="789542"/>
              <a:ext cx="7516813" cy="399962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952844" y="1476127"/>
              <a:ext cx="6348391" cy="1371374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1" animBg="1"/>
      <p:bldP spid="12" grpId="2" animBg="1"/>
      <p:bldP spid="16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권대호 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892" y="966105"/>
            <a:ext cx="11405506" cy="3261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/>
              <a:t>느낀점</a:t>
            </a:r>
          </a:p>
          <a:p>
            <a:pPr>
              <a:defRPr/>
            </a:pPr>
            <a:r>
              <a:rPr lang="ko-KR" altLang="en-US" sz="1600"/>
              <a:t>개발이라는 것이 코딩이 전부가 아니라 기획이 큰부분을 차지하는것을 느낌 </a:t>
            </a:r>
          </a:p>
          <a:p>
            <a:pPr>
              <a:defRPr/>
            </a:pPr>
            <a:r>
              <a:rPr lang="ko-KR" altLang="en-US" sz="1600"/>
              <a:t>페이지의 목적과 방향, 처음 보는 사용자가 잘 활용할 수 있도록 만드는것이 중요하다고 느낌</a:t>
            </a:r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좋았던점</a:t>
            </a:r>
          </a:p>
          <a:p>
            <a:pPr>
              <a:defRPr/>
            </a:pPr>
            <a:r>
              <a:rPr lang="ko-KR" altLang="en-US" sz="1600"/>
              <a:t>새로운 정근승씨와 함께하며 친해질 수 있었음 </a:t>
            </a:r>
          </a:p>
          <a:p>
            <a:pPr>
              <a:defRPr/>
            </a:pPr>
            <a:r>
              <a:rPr lang="ko-KR" altLang="en-US" sz="1600"/>
              <a:t>나 혼자만의 생각일 수 있지만 생각보다 마음이 잘 맞아서 좋았음.</a:t>
            </a:r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어려웠던점</a:t>
            </a:r>
          </a:p>
          <a:p>
            <a:pPr>
              <a:defRPr/>
            </a:pPr>
            <a:r>
              <a:rPr lang="ko-KR" altLang="en-US" sz="1600"/>
              <a:t>첫 프로젝트로 팀원별로 일의 분배를 정하고 효율적으로 프로젝트를 진행하는데 어려움이 있었음</a:t>
            </a:r>
            <a:r>
              <a:rPr lang="en-US" altLang="ko-KR" sz="1600"/>
              <a:t>.</a:t>
            </a:r>
          </a:p>
          <a:p>
            <a:pPr>
              <a:defRPr/>
            </a:pPr>
            <a:endParaRPr lang="ko-KR" altLang="en-US" sz="1600"/>
          </a:p>
          <a:p>
            <a:pPr>
              <a:defRPr/>
            </a:pPr>
            <a:r>
              <a:rPr lang="ko-KR" altLang="en-US" sz="1600"/>
              <a:t>얻은것</a:t>
            </a:r>
          </a:p>
          <a:p>
            <a:pPr>
              <a:defRPr/>
            </a:pPr>
            <a:r>
              <a:rPr lang="ko-KR" altLang="en-US" sz="1600"/>
              <a:t>평소에 강의를 들으며 공부하는 것보다 더 많이 공부하고 연구할 수있었음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정다올 분담내용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5228" y="1177097"/>
            <a:ext cx="6518652" cy="5403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5740" y="1333499"/>
            <a:ext cx="3641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전반적인 스토리보드 작성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html </a:t>
            </a:r>
            <a:r>
              <a:rPr lang="ko-KR" altLang="en-US" dirty="0"/>
              <a:t>검토 및 수정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정다올 후기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597" y="1252903"/>
            <a:ext cx="1089609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느낀 점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개발자의 </a:t>
            </a:r>
            <a:r>
              <a:rPr lang="ko-KR" altLang="en-US" dirty="0" err="1"/>
              <a:t>프로젝트란게</a:t>
            </a:r>
            <a:r>
              <a:rPr lang="ko-KR" altLang="en-US" dirty="0"/>
              <a:t> 어떤 것인지 알게 되었고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/>
              <a:t>저의 역량을 잘 파악하게 된 계기가 되었습니다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좋았던 점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그 동안 배웠던 것을 활용 할 수 있는 기회가 되어서 좋았습니다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어려웠던점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실력이 많이 모자라 도움이 되지 못하면 어쩌지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/>
              <a:t>평상시 몸이 좋지 못해 팀에 피해를 주면 어쩌지</a:t>
            </a:r>
            <a:r>
              <a:rPr lang="en-US" altLang="ko-KR" dirty="0"/>
              <a:t>,</a:t>
            </a:r>
            <a:r>
              <a:rPr lang="ko-KR" altLang="en-US" dirty="0"/>
              <a:t> 걱정을 많이 했는데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/>
              <a:t>마지막 날 결국 몸이 좋지 못하여 참여를 못해 피해를 주게 되어 미안했습니다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얻은것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실력이 모자라더라도 팀원들과 함께 협력하여 진행 할 수 </a:t>
            </a:r>
            <a:r>
              <a:rPr lang="ko-KR" altLang="en-US" dirty="0" err="1"/>
              <a:t>있다는걸</a:t>
            </a:r>
            <a:r>
              <a:rPr lang="ko-KR" altLang="en-US" dirty="0"/>
              <a:t> 알게 되었고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그 동안 이해하지 못 했던 부분들을 진행하면서 이해 하게 되는 좋은 경험을 얻었습니다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11653" y="5906899"/>
            <a:ext cx="10972799" cy="690798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배관 시공 파이프 판매 업체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소원을 이뤄주는 </a:t>
            </a:r>
            <a:r>
              <a:rPr lang="en-US" altLang="ko-KR"/>
              <a:t>MES</a:t>
            </a:r>
            <a:r>
              <a:rPr lang="ko-KR" altLang="en-US"/>
              <a:t> 시스템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46698" y="1473444"/>
            <a:ext cx="3137753" cy="31377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4031" y="1473444"/>
            <a:ext cx="2808042" cy="28080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5601" y="3649723"/>
            <a:ext cx="2046043" cy="20460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0640" y="1473444"/>
            <a:ext cx="3331266" cy="1955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UML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8367" y="1226119"/>
            <a:ext cx="10175264" cy="5534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489294" y="1285860"/>
            <a:ext cx="9213412" cy="48403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 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스토리 보드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33279" y="3886921"/>
            <a:ext cx="4839692" cy="28955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6214" y="1020431"/>
            <a:ext cx="4791079" cy="28664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74919" y="1020432"/>
            <a:ext cx="4812392" cy="28792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6214" y="3869434"/>
            <a:ext cx="4868919" cy="2913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간트차트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0834" y="1443816"/>
            <a:ext cx="11008520" cy="45958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0835" y="1346184"/>
            <a:ext cx="11008520" cy="4791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6626" y="1230034"/>
            <a:ext cx="9918747" cy="533410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구축한 사이트 </a:t>
            </a:r>
            <a:r>
              <a:rPr lang="en-US" altLang="ko-KR"/>
              <a:t>sample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4360" y="2208959"/>
            <a:ext cx="7111999" cy="33762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74448" y="2204370"/>
            <a:ext cx="7111999" cy="33854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36049" y="2204547"/>
            <a:ext cx="2001600" cy="51840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95200" y="2204547"/>
            <a:ext cx="2001600" cy="51840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3073" y="1413432"/>
            <a:ext cx="10965855" cy="520578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305504" y="2463747"/>
            <a:ext cx="3052523" cy="46875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35912" y="2956030"/>
            <a:ext cx="8650688" cy="153692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1" animBg="1"/>
      <p:bldP spid="9" grpId="2" animBg="1"/>
      <p:bldP spid="1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300653" y="258123"/>
            <a:ext cx="2912400" cy="84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4600"/>
              <a:t>CSS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코드 샘플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100523"/>
            <a:ext cx="4689302" cy="55654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7488" y="1177789"/>
            <a:ext cx="4549929" cy="45024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21606" y="925286"/>
            <a:ext cx="4157710" cy="56182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2998" y="852646"/>
            <a:ext cx="4658909" cy="58703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756853" y="1177789"/>
            <a:ext cx="5825545" cy="41001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5620" y="1002854"/>
            <a:ext cx="4993665" cy="485229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300653" y="258123"/>
            <a:ext cx="2912400" cy="84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4600"/>
              <a:t>HTML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435193" y="258123"/>
            <a:ext cx="2912400" cy="84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4600"/>
              <a:t>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 animBg="1"/>
      <p:bldP spid="22" grpId="2" animBg="1"/>
      <p:bldP spid="24" grpId="0" animBg="1"/>
      <p:bldP spid="25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정근승 분담내용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349" y="1228953"/>
            <a:ext cx="5789650" cy="251976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191250" y="1228953"/>
            <a:ext cx="5016239" cy="26353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748324"/>
            <a:ext cx="12192000" cy="38666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04606" y="2890086"/>
            <a:ext cx="7175022" cy="383275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97200" y="4518000"/>
            <a:ext cx="608400" cy="1911600"/>
          </a:xfrm>
          <a:prstGeom prst="rect">
            <a:avLst/>
          </a:prstGeom>
          <a:noFill/>
          <a:ln w="254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2403" y="1025768"/>
            <a:ext cx="4537543" cy="48064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77906" y="1681375"/>
            <a:ext cx="7238587" cy="2933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은하수">
  <a:themeElements>
    <a:clrScheme name="은하수">
      <a:dk1>
        <a:srgbClr val="0671C3"/>
      </a:dk1>
      <a:lt1>
        <a:srgbClr val="FFFFFF"/>
      </a:lt1>
      <a:dk2>
        <a:srgbClr val="0D4390"/>
      </a:dk2>
      <a:lt2>
        <a:srgbClr val="C9C9C9"/>
      </a:lt2>
      <a:accent1>
        <a:srgbClr val="436F9F"/>
      </a:accent1>
      <a:accent2>
        <a:srgbClr val="128298"/>
      </a:accent2>
      <a:accent3>
        <a:srgbClr val="53548A"/>
      </a:accent3>
      <a:accent4>
        <a:srgbClr val="963A98"/>
      </a:accent4>
      <a:accent5>
        <a:srgbClr val="33CCCC"/>
      </a:accent5>
      <a:accent6>
        <a:srgbClr val="627AAE"/>
      </a:accent6>
      <a:hlink>
        <a:srgbClr val="0000FF"/>
      </a:hlink>
      <a:folHlink>
        <a:srgbClr val="00FFFF"/>
      </a:folHlink>
    </a:clrScheme>
    <a:fontScheme name="은하수">
      <a:majorFont>
        <a:latin typeface="Arial"/>
        <a:ea typeface=""/>
        <a:cs typeface=""/>
        <a:font script="Jpan" typeface="MS PGothic"/>
        <a:font script="Hang" typeface="한컴 쿨재즈 B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은하수">
      <a:fillStyleLst>
        <a:gradFill rotWithShape="1">
          <a:gsLst>
            <a:gs pos="0">
              <a:schemeClr val="phClr"/>
            </a:gs>
            <a:gs pos="100000">
              <a:schemeClr val="phClr">
                <a:tint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atMod val="300000"/>
              </a:schemeClr>
            </a:gs>
            <a:gs pos="35000">
              <a:schemeClr val="phClr">
                <a:tint val="4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tint val="100000"/>
                <a:shade val="90000"/>
                <a:satMod val="160000"/>
              </a:schemeClr>
            </a:gs>
          </a:gsLst>
          <a:lin ang="16200000" scaled="0"/>
        </a:gradFill>
      </a:fillStyleLst>
      <a:lnStyleLst>
        <a:ln w="6350" cap="sq" cmpd="dbl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alphaModFix/>
            <a:duotone>
              <a:schemeClr val="phClr">
                <a:shade val="30000"/>
                <a:alpha val="0"/>
                <a:hueMod val="110000"/>
                <a:satMod val="200000"/>
                <a:lumMod val="30000"/>
              </a:schemeClr>
              <a:schemeClr val="phClr">
                <a:tint val="50000"/>
                <a:alpha val="0"/>
              </a:schemeClr>
            </a:duotone>
            <a:lum/>
          </a:blip>
          <a:stretch>
            <a:fillRect/>
          </a:stretch>
        </a:blipFill>
        <a:gradFill rotWithShape="1">
          <a:gsLst>
            <a:gs pos="0">
              <a:schemeClr val="phClr">
                <a:shade val="90000"/>
              </a:schemeClr>
            </a:gs>
            <a:gs pos="53000">
              <a:schemeClr val="phClr">
                <a:alpha val="80000"/>
                <a:hueMod val="110000"/>
                <a:lumMod val="60000"/>
              </a:schemeClr>
            </a:gs>
            <a:gs pos="100000">
              <a:schemeClr val="phClr">
                <a:alpha val="3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894</Words>
  <Application>Microsoft Office PowerPoint</Application>
  <PresentationFormat>와이드스크린</PresentationFormat>
  <Paragraphs>129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함초롬돋움</vt:lpstr>
      <vt:lpstr>Arial</vt:lpstr>
      <vt:lpstr>Wingdings</vt:lpstr>
      <vt:lpstr>은하수</vt:lpstr>
      <vt:lpstr>원대한  올 승리</vt:lpstr>
      <vt:lpstr>소원을 이뤄주는 MES 시스템</vt:lpstr>
      <vt:lpstr>UML</vt:lpstr>
      <vt:lpstr>스토리 보드</vt:lpstr>
      <vt:lpstr>스토리 보드</vt:lpstr>
      <vt:lpstr>간트차트</vt:lpstr>
      <vt:lpstr>구축한 사이트 sample</vt:lpstr>
      <vt:lpstr>코드 샘플</vt:lpstr>
      <vt:lpstr>정근승 분담내용</vt:lpstr>
      <vt:lpstr>정근승 분담내용</vt:lpstr>
      <vt:lpstr>정근승 후기</vt:lpstr>
      <vt:lpstr>김소원 분담</vt:lpstr>
      <vt:lpstr>김소원 후기</vt:lpstr>
      <vt:lpstr>권대호 분담</vt:lpstr>
      <vt:lpstr>권대호 분담내용</vt:lpstr>
      <vt:lpstr>권대호 분담내용</vt:lpstr>
      <vt:lpstr>권대호 후기</vt:lpstr>
      <vt:lpstr>정다올 분담내용</vt:lpstr>
      <vt:lpstr>정다올 후기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원대한  올 승리</dc:title>
  <dc:creator>bijou</dc:creator>
  <cp:lastModifiedBy>다올 정</cp:lastModifiedBy>
  <cp:revision>60</cp:revision>
  <dcterms:created xsi:type="dcterms:W3CDTF">2024-07-27T08:36:56Z</dcterms:created>
  <dcterms:modified xsi:type="dcterms:W3CDTF">2024-07-30T02:25:16Z</dcterms:modified>
  <cp:version>0906.0100.01</cp:version>
</cp:coreProperties>
</file>